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92" r:id="rId3"/>
    <p:sldId id="296" r:id="rId4"/>
    <p:sldId id="273" r:id="rId5"/>
    <p:sldId id="293" r:id="rId6"/>
    <p:sldId id="294" r:id="rId7"/>
    <p:sldId id="268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6" r:id="rId33"/>
    <p:sldId id="323" r:id="rId3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9558" autoAdjust="0"/>
  </p:normalViewPr>
  <p:slideViewPr>
    <p:cSldViewPr snapToGrid="0">
      <p:cViewPr varScale="1">
        <p:scale>
          <a:sx n="78" d="100"/>
          <a:sy n="78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EF-4620-BB98-D1038810425C}"/>
              </c:ext>
            </c:extLst>
          </c:dPt>
          <c:dPt>
            <c:idx val="1"/>
            <c:bubble3D val="0"/>
            <c:explosion val="4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8B-403F-AFE1-053E83498F9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B-403F-AFE1-053E83498F9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Munka1!$A$2:$A$3</c:f>
              <c:strCache>
                <c:ptCount val="1"/>
                <c:pt idx="0">
                  <c:v>kóros koleszterin szint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B-403F-AFE1-053E83498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7E-40C9-A2D9-B1CC9C105352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7E-40C9-A2D9-B1CC9C105352}"/>
              </c:ext>
            </c:extLst>
          </c:dPt>
          <c:dLbls>
            <c:dLbl>
              <c:idx val="0"/>
              <c:layout>
                <c:manualLayout>
                  <c:x val="-6.9647560121251454E-3"/>
                  <c:y val="-7.69467839273719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87350402529532"/>
                      <c:h val="0.40365532273560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7E-40C9-A2D9-B1CC9C1053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7E-40C9-A2D9-B1CC9C10535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Munka1!$A$2:$A$3</c:f>
              <c:strCache>
                <c:ptCount val="1"/>
                <c:pt idx="0">
                  <c:v>kardiológiai elváltozás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E-40C9-A2D9-B1CC9C10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AC4-4ACA-803E-41BD251DCF89}"/>
              </c:ext>
            </c:extLst>
          </c:dPt>
          <c:dPt>
            <c:idx val="1"/>
            <c:bubble3D val="0"/>
            <c:explosion val="3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C4-4ACA-803E-41BD251DCF89}"/>
              </c:ext>
            </c:extLst>
          </c:dPt>
          <c:dLbls>
            <c:dLbl>
              <c:idx val="0"/>
              <c:layout>
                <c:manualLayout>
                  <c:x val="0.13313548147035964"/>
                  <c:y val="0.174089850768483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9810928255444"/>
                      <c:h val="0.7921549796405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AC4-4ACA-803E-41BD251DCF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4-4ACA-803E-41BD251DCF8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Munka1!$A$2:$A$3</c:f>
              <c:strCache>
                <c:ptCount val="1"/>
                <c:pt idx="0">
                  <c:v>nőgyógyászati elváltozás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4-4ACA-803E-41BD251DC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explosion val="3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99-4F27-8B9A-B358ED1AF9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0F-4262-B251-A959223C0EB5}"/>
              </c:ext>
            </c:extLst>
          </c:dPt>
          <c:dLbls>
            <c:dLbl>
              <c:idx val="0"/>
              <c:layout>
                <c:manualLayout>
                  <c:x val="0.14982248542789253"/>
                  <c:y val="-2.46624318605430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Szájüregi, </a:t>
                    </a:r>
                    <a:r>
                      <a:rPr lang="en-US" dirty="0" err="1"/>
                      <a:t>fogászati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elváltozás</a:t>
                    </a:r>
                    <a:r>
                      <a:rPr lang="en-US" baseline="0" dirty="0"/>
                      <a:t> </a:t>
                    </a:r>
                    <a:fld id="{8C8806ED-DE2D-461D-9D69-C0AF6FC293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6484547607569"/>
                      <c:h val="0.327517095108011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99-4F27-8B9A-B358ED1AF91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Munka1!$A$2:$A$3</c:f>
              <c:strCache>
                <c:ptCount val="1"/>
                <c:pt idx="0">
                  <c:v>szájüregi elváltozás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9-4F27-8B9A-B358ED1AF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D83B-A931-44A4-B9EC-E7F421476A3E}" type="doc">
      <dgm:prSet loTypeId="urn:microsoft.com/office/officeart/2005/8/layout/pList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8914FE3-4FC9-4408-9C5F-84C6F7C51090}">
      <dgm:prSet phldrT="[Szöveg]"/>
      <dgm:spPr/>
      <dgm:t>
        <a:bodyPr/>
        <a:lstStyle/>
        <a:p>
          <a:r>
            <a:rPr lang="hu-HU" b="1" dirty="0"/>
            <a:t>Innováció</a:t>
          </a:r>
        </a:p>
      </dgm:t>
    </dgm:pt>
    <dgm:pt modelId="{B6B059A8-B175-4BD4-9D68-3E10C864C763}" type="parTrans" cxnId="{4228199D-127F-454F-9843-F51DE8147BB5}">
      <dgm:prSet/>
      <dgm:spPr/>
      <dgm:t>
        <a:bodyPr/>
        <a:lstStyle/>
        <a:p>
          <a:endParaRPr lang="hu-HU"/>
        </a:p>
      </dgm:t>
    </dgm:pt>
    <dgm:pt modelId="{A27D14EB-1745-4179-95E2-F3D517E779BF}" type="sibTrans" cxnId="{4228199D-127F-454F-9843-F51DE8147BB5}">
      <dgm:prSet/>
      <dgm:spPr/>
      <dgm:t>
        <a:bodyPr/>
        <a:lstStyle/>
        <a:p>
          <a:endParaRPr lang="hu-HU"/>
        </a:p>
      </dgm:t>
    </dgm:pt>
    <dgm:pt modelId="{A5AD3F6F-97E4-4741-8B60-ED9A8702FEDA}">
      <dgm:prSet phldrT="[Szöveg]"/>
      <dgm:spPr/>
      <dgm:t>
        <a:bodyPr/>
        <a:lstStyle/>
        <a:p>
          <a:r>
            <a:rPr lang="hu-HU" b="1" dirty="0"/>
            <a:t>HPV oltás</a:t>
          </a:r>
        </a:p>
      </dgm:t>
    </dgm:pt>
    <dgm:pt modelId="{04F814B6-AF42-4B8C-8ED9-DE2C104A1D97}" type="parTrans" cxnId="{2A19517B-1069-4646-A1DC-84B0A3AEB8F0}">
      <dgm:prSet/>
      <dgm:spPr/>
      <dgm:t>
        <a:bodyPr/>
        <a:lstStyle/>
        <a:p>
          <a:endParaRPr lang="hu-HU"/>
        </a:p>
      </dgm:t>
    </dgm:pt>
    <dgm:pt modelId="{4BD88181-AC85-455C-92B3-4C9412C6B2F5}" type="sibTrans" cxnId="{2A19517B-1069-4646-A1DC-84B0A3AEB8F0}">
      <dgm:prSet/>
      <dgm:spPr/>
      <dgm:t>
        <a:bodyPr/>
        <a:lstStyle/>
        <a:p>
          <a:endParaRPr lang="hu-HU"/>
        </a:p>
      </dgm:t>
    </dgm:pt>
    <dgm:pt modelId="{55E0467F-7535-4AC5-AA45-9A39FE7E082B}">
      <dgm:prSet phldrT="[Szöveg]"/>
      <dgm:spPr/>
      <dgm:t>
        <a:bodyPr/>
        <a:lstStyle/>
        <a:p>
          <a:r>
            <a:rPr lang="hu-HU" b="1" dirty="0"/>
            <a:t>Lakossági igények</a:t>
          </a:r>
        </a:p>
      </dgm:t>
    </dgm:pt>
    <dgm:pt modelId="{D732A91F-E88F-4ED2-AB7C-9E1814F95097}" type="parTrans" cxnId="{E63768B6-DA20-459D-8C16-E7A6DC825FA0}">
      <dgm:prSet/>
      <dgm:spPr/>
      <dgm:t>
        <a:bodyPr/>
        <a:lstStyle/>
        <a:p>
          <a:endParaRPr lang="hu-HU"/>
        </a:p>
      </dgm:t>
    </dgm:pt>
    <dgm:pt modelId="{B95E0760-4248-48FC-AB54-67A22E0F562C}" type="sibTrans" cxnId="{E63768B6-DA20-459D-8C16-E7A6DC825FA0}">
      <dgm:prSet/>
      <dgm:spPr/>
      <dgm:t>
        <a:bodyPr/>
        <a:lstStyle/>
        <a:p>
          <a:endParaRPr lang="hu-HU"/>
        </a:p>
      </dgm:t>
    </dgm:pt>
    <dgm:pt modelId="{003B66FE-F271-4C4F-A077-3E576AE6BF0F}">
      <dgm:prSet phldrT="[Szöveg]"/>
      <dgm:spPr/>
      <dgm:t>
        <a:bodyPr/>
        <a:lstStyle/>
        <a:p>
          <a:r>
            <a:rPr lang="hu-HU" b="1" dirty="0"/>
            <a:t>Nemzetközi gyakorlat</a:t>
          </a:r>
        </a:p>
      </dgm:t>
    </dgm:pt>
    <dgm:pt modelId="{E183E17F-F398-437A-93E5-B769E5330BAE}" type="parTrans" cxnId="{291707C8-FA36-48D5-8CD8-8A8530A3AFBE}">
      <dgm:prSet/>
      <dgm:spPr/>
      <dgm:t>
        <a:bodyPr/>
        <a:lstStyle/>
        <a:p>
          <a:endParaRPr lang="hu-HU"/>
        </a:p>
      </dgm:t>
    </dgm:pt>
    <dgm:pt modelId="{138FE195-FC6C-4AEF-9ABF-7A2A1ACCFF9B}" type="sibTrans" cxnId="{291707C8-FA36-48D5-8CD8-8A8530A3AFBE}">
      <dgm:prSet/>
      <dgm:spPr/>
      <dgm:t>
        <a:bodyPr/>
        <a:lstStyle/>
        <a:p>
          <a:endParaRPr lang="hu-HU"/>
        </a:p>
      </dgm:t>
    </dgm:pt>
    <dgm:pt modelId="{EC40E817-EC1D-4779-9B9E-56E4B7DBD806}">
      <dgm:prSet phldrT="[Szöveg]"/>
      <dgm:spPr/>
      <dgm:t>
        <a:bodyPr/>
        <a:lstStyle/>
        <a:p>
          <a:r>
            <a:rPr lang="hu-HU" b="1" dirty="0"/>
            <a:t>Új szűrésnemek</a:t>
          </a:r>
        </a:p>
      </dgm:t>
    </dgm:pt>
    <dgm:pt modelId="{9CBE444C-7A73-4138-B5B7-9ACEEAF16545}" type="parTrans" cxnId="{55DAB985-05FD-447F-9152-B39638F9281E}">
      <dgm:prSet/>
      <dgm:spPr/>
      <dgm:t>
        <a:bodyPr/>
        <a:lstStyle/>
        <a:p>
          <a:endParaRPr lang="hu-HU"/>
        </a:p>
      </dgm:t>
    </dgm:pt>
    <dgm:pt modelId="{FF015602-E77B-414B-B3E3-55D6685E58AB}" type="sibTrans" cxnId="{55DAB985-05FD-447F-9152-B39638F9281E}">
      <dgm:prSet/>
      <dgm:spPr/>
      <dgm:t>
        <a:bodyPr/>
        <a:lstStyle/>
        <a:p>
          <a:endParaRPr lang="hu-HU"/>
        </a:p>
      </dgm:t>
    </dgm:pt>
    <dgm:pt modelId="{868BA389-1BD5-4E14-B4EB-9BD5F0F85177}">
      <dgm:prSet phldrT="[Szöveg]"/>
      <dgm:spPr/>
      <dgm:t>
        <a:bodyPr/>
        <a:lstStyle/>
        <a:p>
          <a:r>
            <a:rPr lang="hu-HU" b="1" dirty="0"/>
            <a:t>Pilot programok</a:t>
          </a:r>
        </a:p>
      </dgm:t>
    </dgm:pt>
    <dgm:pt modelId="{D6279475-C00D-47F1-8A33-C5ADA70E7BDD}" type="parTrans" cxnId="{BAE50D6D-DC8E-4DFF-AA82-1835483972DA}">
      <dgm:prSet/>
      <dgm:spPr/>
      <dgm:t>
        <a:bodyPr/>
        <a:lstStyle/>
        <a:p>
          <a:endParaRPr lang="hu-HU"/>
        </a:p>
      </dgm:t>
    </dgm:pt>
    <dgm:pt modelId="{339721B4-0323-4F5E-85F9-65C905C48F69}" type="sibTrans" cxnId="{BAE50D6D-DC8E-4DFF-AA82-1835483972DA}">
      <dgm:prSet/>
      <dgm:spPr/>
      <dgm:t>
        <a:bodyPr/>
        <a:lstStyle/>
        <a:p>
          <a:endParaRPr lang="hu-HU"/>
        </a:p>
      </dgm:t>
    </dgm:pt>
    <dgm:pt modelId="{E69C8B43-76DA-4264-B14A-DAEA80E1919F}">
      <dgm:prSet phldrT="[Szöveg]"/>
      <dgm:spPr/>
      <dgm:t>
        <a:bodyPr/>
        <a:lstStyle/>
        <a:p>
          <a:r>
            <a:rPr lang="hu-HU" b="1" dirty="0"/>
            <a:t>Technikai fejlődés</a:t>
          </a:r>
        </a:p>
      </dgm:t>
    </dgm:pt>
    <dgm:pt modelId="{056C149C-AA2A-4FA2-AD96-7C4EF9E5F4C0}" type="parTrans" cxnId="{A071E7E3-403E-4A09-8432-252624D76C84}">
      <dgm:prSet/>
      <dgm:spPr/>
      <dgm:t>
        <a:bodyPr/>
        <a:lstStyle/>
        <a:p>
          <a:endParaRPr lang="hu-HU"/>
        </a:p>
      </dgm:t>
    </dgm:pt>
    <dgm:pt modelId="{92EA3D28-14F9-4C75-9FF5-D4AB4858EF99}" type="sibTrans" cxnId="{A071E7E3-403E-4A09-8432-252624D76C84}">
      <dgm:prSet/>
      <dgm:spPr/>
      <dgm:t>
        <a:bodyPr/>
        <a:lstStyle/>
        <a:p>
          <a:endParaRPr lang="hu-HU"/>
        </a:p>
      </dgm:t>
    </dgm:pt>
    <dgm:pt modelId="{CB30D5F3-7877-4D63-9879-D240E3DB901B}">
      <dgm:prSet phldrT="[Szöveg]"/>
      <dgm:spPr/>
      <dgm:t>
        <a:bodyPr/>
        <a:lstStyle/>
        <a:p>
          <a:r>
            <a:rPr lang="hu-HU" b="1" dirty="0"/>
            <a:t>Tudományos eredmények</a:t>
          </a:r>
        </a:p>
      </dgm:t>
    </dgm:pt>
    <dgm:pt modelId="{C62B3CC8-1806-43BD-903E-4DC8D1F30FFB}" type="parTrans" cxnId="{3AC63BE2-F72C-4B4E-97DD-CE0092EDD47C}">
      <dgm:prSet/>
      <dgm:spPr/>
      <dgm:t>
        <a:bodyPr/>
        <a:lstStyle/>
        <a:p>
          <a:endParaRPr lang="hu-HU"/>
        </a:p>
      </dgm:t>
    </dgm:pt>
    <dgm:pt modelId="{B071D62D-35AB-487E-B4E8-42BCFE485073}" type="sibTrans" cxnId="{3AC63BE2-F72C-4B4E-97DD-CE0092EDD47C}">
      <dgm:prSet/>
      <dgm:spPr/>
      <dgm:t>
        <a:bodyPr/>
        <a:lstStyle/>
        <a:p>
          <a:endParaRPr lang="hu-HU"/>
        </a:p>
      </dgm:t>
    </dgm:pt>
    <dgm:pt modelId="{3476B005-0FAE-42AD-A1C3-DD8FD02D4EE1}" type="pres">
      <dgm:prSet presAssocID="{4F4FD83B-A931-44A4-B9EC-E7F421476A3E}" presName="Name0" presStyleCnt="0">
        <dgm:presLayoutVars>
          <dgm:dir/>
          <dgm:resizeHandles val="exact"/>
        </dgm:presLayoutVars>
      </dgm:prSet>
      <dgm:spPr/>
    </dgm:pt>
    <dgm:pt modelId="{F3E05741-7B4B-486E-A9E6-86C0D3F17BD8}" type="pres">
      <dgm:prSet presAssocID="{98914FE3-4FC9-4408-9C5F-84C6F7C51090}" presName="compNode" presStyleCnt="0"/>
      <dgm:spPr/>
    </dgm:pt>
    <dgm:pt modelId="{ADFADF04-CDC2-4A61-BD4F-84D2986BCD90}" type="pres">
      <dgm:prSet presAssocID="{98914FE3-4FC9-4408-9C5F-84C6F7C51090}" presName="pictRect" presStyleLbl="node1" presStyleIdx="0" presStyleCnt="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F5ED14-E617-4BEB-A4B7-A8E0C51D2E56}" type="pres">
      <dgm:prSet presAssocID="{98914FE3-4FC9-4408-9C5F-84C6F7C51090}" presName="textRect" presStyleLbl="revTx" presStyleIdx="0" presStyleCnt="8">
        <dgm:presLayoutVars>
          <dgm:bulletEnabled val="1"/>
        </dgm:presLayoutVars>
      </dgm:prSet>
      <dgm:spPr/>
    </dgm:pt>
    <dgm:pt modelId="{0C470589-EC79-4401-9CB8-023C703E200B}" type="pres">
      <dgm:prSet presAssocID="{A27D14EB-1745-4179-95E2-F3D517E779BF}" presName="sibTrans" presStyleLbl="sibTrans2D1" presStyleIdx="0" presStyleCnt="0"/>
      <dgm:spPr/>
    </dgm:pt>
    <dgm:pt modelId="{9B686686-2440-4D9D-B097-1D33FEC8FB4C}" type="pres">
      <dgm:prSet presAssocID="{CB30D5F3-7877-4D63-9879-D240E3DB901B}" presName="compNode" presStyleCnt="0"/>
      <dgm:spPr/>
    </dgm:pt>
    <dgm:pt modelId="{4ECA866F-DAE6-442C-B894-BAF9AF4D491B}" type="pres">
      <dgm:prSet presAssocID="{CB30D5F3-7877-4D63-9879-D240E3DB901B}" presName="pictRect" presStyleLbl="nod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C95EB8-0EF9-42C9-8429-71E4C8AC1EDC}" type="pres">
      <dgm:prSet presAssocID="{CB30D5F3-7877-4D63-9879-D240E3DB901B}" presName="textRect" presStyleLbl="revTx" presStyleIdx="1" presStyleCnt="8">
        <dgm:presLayoutVars>
          <dgm:bulletEnabled val="1"/>
        </dgm:presLayoutVars>
      </dgm:prSet>
      <dgm:spPr/>
    </dgm:pt>
    <dgm:pt modelId="{06F56348-E781-44EC-B041-104722091E03}" type="pres">
      <dgm:prSet presAssocID="{B071D62D-35AB-487E-B4E8-42BCFE485073}" presName="sibTrans" presStyleLbl="sibTrans2D1" presStyleIdx="0" presStyleCnt="0"/>
      <dgm:spPr/>
    </dgm:pt>
    <dgm:pt modelId="{54581DE0-BC46-4BC4-AD89-F54BBA550E17}" type="pres">
      <dgm:prSet presAssocID="{A5AD3F6F-97E4-4741-8B60-ED9A8702FEDA}" presName="compNode" presStyleCnt="0"/>
      <dgm:spPr/>
    </dgm:pt>
    <dgm:pt modelId="{5D05085F-5064-4B5C-8D68-7F800AFD3F01}" type="pres">
      <dgm:prSet presAssocID="{A5AD3F6F-97E4-4741-8B60-ED9A8702FEDA}" presName="pictRect" presStyleLbl="node1" presStyleIdx="2" presStyleCnt="8"/>
      <dgm:spPr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33FD3D-F29A-42AE-9931-9AC1BEB7D796}" type="pres">
      <dgm:prSet presAssocID="{A5AD3F6F-97E4-4741-8B60-ED9A8702FEDA}" presName="textRect" presStyleLbl="revTx" presStyleIdx="2" presStyleCnt="8">
        <dgm:presLayoutVars>
          <dgm:bulletEnabled val="1"/>
        </dgm:presLayoutVars>
      </dgm:prSet>
      <dgm:spPr/>
    </dgm:pt>
    <dgm:pt modelId="{579B438E-1C37-4688-B1CD-E178D89EBC6B}" type="pres">
      <dgm:prSet presAssocID="{4BD88181-AC85-455C-92B3-4C9412C6B2F5}" presName="sibTrans" presStyleLbl="sibTrans2D1" presStyleIdx="0" presStyleCnt="0"/>
      <dgm:spPr/>
    </dgm:pt>
    <dgm:pt modelId="{6B69B5AD-1132-42CC-A56B-79C48DAB3F0A}" type="pres">
      <dgm:prSet presAssocID="{55E0467F-7535-4AC5-AA45-9A39FE7E082B}" presName="compNode" presStyleCnt="0"/>
      <dgm:spPr/>
    </dgm:pt>
    <dgm:pt modelId="{64D05379-0AAC-4EA4-B8DC-64A9371123C3}" type="pres">
      <dgm:prSet presAssocID="{55E0467F-7535-4AC5-AA45-9A39FE7E082B}" presName="pictRect" presStyleLbl="node1" presStyleIdx="3" presStyleCnt="8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A4D7DAE8-A27D-42F6-968C-C6AAF6C94BBF}" type="pres">
      <dgm:prSet presAssocID="{55E0467F-7535-4AC5-AA45-9A39FE7E082B}" presName="textRect" presStyleLbl="revTx" presStyleIdx="3" presStyleCnt="8">
        <dgm:presLayoutVars>
          <dgm:bulletEnabled val="1"/>
        </dgm:presLayoutVars>
      </dgm:prSet>
      <dgm:spPr/>
    </dgm:pt>
    <dgm:pt modelId="{48CE0EED-229A-46DF-A750-ACEE18D2F64A}" type="pres">
      <dgm:prSet presAssocID="{B95E0760-4248-48FC-AB54-67A22E0F562C}" presName="sibTrans" presStyleLbl="sibTrans2D1" presStyleIdx="0" presStyleCnt="0"/>
      <dgm:spPr/>
    </dgm:pt>
    <dgm:pt modelId="{AD104BEF-EC1D-4646-B146-A6E33DB7DB55}" type="pres">
      <dgm:prSet presAssocID="{003B66FE-F271-4C4F-A077-3E576AE6BF0F}" presName="compNode" presStyleCnt="0"/>
      <dgm:spPr/>
    </dgm:pt>
    <dgm:pt modelId="{E4688A2D-C4E5-419F-93A5-8DDE37AE257F}" type="pres">
      <dgm:prSet presAssocID="{003B66FE-F271-4C4F-A077-3E576AE6BF0F}" presName="pictRect" presStyleLbl="node1" presStyleIdx="4" presStyleCnt="8"/>
      <dgm:spPr>
        <a:blipFill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A78201B-7D91-47FA-B7AE-8A5DA6847811}" type="pres">
      <dgm:prSet presAssocID="{003B66FE-F271-4C4F-A077-3E576AE6BF0F}" presName="textRect" presStyleLbl="revTx" presStyleIdx="4" presStyleCnt="8">
        <dgm:presLayoutVars>
          <dgm:bulletEnabled val="1"/>
        </dgm:presLayoutVars>
      </dgm:prSet>
      <dgm:spPr/>
    </dgm:pt>
    <dgm:pt modelId="{50481665-2709-47E7-AF0C-E0E70A070992}" type="pres">
      <dgm:prSet presAssocID="{138FE195-FC6C-4AEF-9ABF-7A2A1ACCFF9B}" presName="sibTrans" presStyleLbl="sibTrans2D1" presStyleIdx="0" presStyleCnt="0"/>
      <dgm:spPr/>
    </dgm:pt>
    <dgm:pt modelId="{D9412223-468B-475B-9DAE-D7C6C9D329BD}" type="pres">
      <dgm:prSet presAssocID="{EC40E817-EC1D-4779-9B9E-56E4B7DBD806}" presName="compNode" presStyleCnt="0"/>
      <dgm:spPr/>
    </dgm:pt>
    <dgm:pt modelId="{F16F05F2-5670-43F9-B565-D0842B47985B}" type="pres">
      <dgm:prSet presAssocID="{EC40E817-EC1D-4779-9B9E-56E4B7DBD806}" presName="pictRect" presStyleLbl="node1" presStyleIdx="5" presStyleCnt="8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FC701E-1974-46E0-BADD-5FECB1742DA5}" type="pres">
      <dgm:prSet presAssocID="{EC40E817-EC1D-4779-9B9E-56E4B7DBD806}" presName="textRect" presStyleLbl="revTx" presStyleIdx="5" presStyleCnt="8">
        <dgm:presLayoutVars>
          <dgm:bulletEnabled val="1"/>
        </dgm:presLayoutVars>
      </dgm:prSet>
      <dgm:spPr/>
    </dgm:pt>
    <dgm:pt modelId="{29E05A34-D370-4055-BBC4-59BC5A0B7A1A}" type="pres">
      <dgm:prSet presAssocID="{FF015602-E77B-414B-B3E3-55D6685E58AB}" presName="sibTrans" presStyleLbl="sibTrans2D1" presStyleIdx="0" presStyleCnt="0"/>
      <dgm:spPr/>
    </dgm:pt>
    <dgm:pt modelId="{8E607787-BE2B-44A4-BED6-858A2599A558}" type="pres">
      <dgm:prSet presAssocID="{868BA389-1BD5-4E14-B4EB-9BD5F0F85177}" presName="compNode" presStyleCnt="0"/>
      <dgm:spPr/>
    </dgm:pt>
    <dgm:pt modelId="{F413161E-D4F2-4342-99F8-8BBAE55C28BA}" type="pres">
      <dgm:prSet presAssocID="{868BA389-1BD5-4E14-B4EB-9BD5F0F85177}" presName="pictRect" presStyleLbl="node1" presStyleIdx="6" presStyleCnt="8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1E6D49E-F2BD-4536-92B8-0F476658412B}" type="pres">
      <dgm:prSet presAssocID="{868BA389-1BD5-4E14-B4EB-9BD5F0F85177}" presName="textRect" presStyleLbl="revTx" presStyleIdx="6" presStyleCnt="8">
        <dgm:presLayoutVars>
          <dgm:bulletEnabled val="1"/>
        </dgm:presLayoutVars>
      </dgm:prSet>
      <dgm:spPr/>
    </dgm:pt>
    <dgm:pt modelId="{FD14094C-6E36-4563-96F3-61C2B756F64B}" type="pres">
      <dgm:prSet presAssocID="{339721B4-0323-4F5E-85F9-65C905C48F69}" presName="sibTrans" presStyleLbl="sibTrans2D1" presStyleIdx="0" presStyleCnt="0"/>
      <dgm:spPr/>
    </dgm:pt>
    <dgm:pt modelId="{F7430C06-37B5-4455-8ACF-DB70C29A1C83}" type="pres">
      <dgm:prSet presAssocID="{E69C8B43-76DA-4264-B14A-DAEA80E1919F}" presName="compNode" presStyleCnt="0"/>
      <dgm:spPr/>
    </dgm:pt>
    <dgm:pt modelId="{A1DE98AD-5EF1-4DBD-A13C-A6D1F2DACB0E}" type="pres">
      <dgm:prSet presAssocID="{E69C8B43-76DA-4264-B14A-DAEA80E1919F}" presName="pictRect" presStyleLbl="node1" presStyleIdx="7" presStyleCnt="8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2847F6-A01B-4F29-990F-E9A44185E73D}" type="pres">
      <dgm:prSet presAssocID="{E69C8B43-76DA-4264-B14A-DAEA80E1919F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713F0924-B86A-4C4C-8B9C-D6509976D22C}" type="presOf" srcId="{A5AD3F6F-97E4-4741-8B60-ED9A8702FEDA}" destId="{3A33FD3D-F29A-42AE-9931-9AC1BEB7D796}" srcOrd="0" destOrd="0" presId="urn:microsoft.com/office/officeart/2005/8/layout/pList1"/>
    <dgm:cxn modelId="{E6B21E28-350A-487D-9AD3-8BE1EB856E89}" type="presOf" srcId="{339721B4-0323-4F5E-85F9-65C905C48F69}" destId="{FD14094C-6E36-4563-96F3-61C2B756F64B}" srcOrd="0" destOrd="0" presId="urn:microsoft.com/office/officeart/2005/8/layout/pList1"/>
    <dgm:cxn modelId="{89C4D133-91F1-466E-9936-53ABAA220956}" type="presOf" srcId="{4F4FD83B-A931-44A4-B9EC-E7F421476A3E}" destId="{3476B005-0FAE-42AD-A1C3-DD8FD02D4EE1}" srcOrd="0" destOrd="0" presId="urn:microsoft.com/office/officeart/2005/8/layout/pList1"/>
    <dgm:cxn modelId="{BAE50D6D-DC8E-4DFF-AA82-1835483972DA}" srcId="{4F4FD83B-A931-44A4-B9EC-E7F421476A3E}" destId="{868BA389-1BD5-4E14-B4EB-9BD5F0F85177}" srcOrd="6" destOrd="0" parTransId="{D6279475-C00D-47F1-8A33-C5ADA70E7BDD}" sibTransId="{339721B4-0323-4F5E-85F9-65C905C48F69}"/>
    <dgm:cxn modelId="{98ECF679-2D3A-46DD-80E4-7CF96D85299C}" type="presOf" srcId="{FF015602-E77B-414B-B3E3-55D6685E58AB}" destId="{29E05A34-D370-4055-BBC4-59BC5A0B7A1A}" srcOrd="0" destOrd="0" presId="urn:microsoft.com/office/officeart/2005/8/layout/pList1"/>
    <dgm:cxn modelId="{2A19517B-1069-4646-A1DC-84B0A3AEB8F0}" srcId="{4F4FD83B-A931-44A4-B9EC-E7F421476A3E}" destId="{A5AD3F6F-97E4-4741-8B60-ED9A8702FEDA}" srcOrd="2" destOrd="0" parTransId="{04F814B6-AF42-4B8C-8ED9-DE2C104A1D97}" sibTransId="{4BD88181-AC85-455C-92B3-4C9412C6B2F5}"/>
    <dgm:cxn modelId="{8598137C-A055-431A-89F4-B4E69E7E6272}" type="presOf" srcId="{B95E0760-4248-48FC-AB54-67A22E0F562C}" destId="{48CE0EED-229A-46DF-A750-ACEE18D2F64A}" srcOrd="0" destOrd="0" presId="urn:microsoft.com/office/officeart/2005/8/layout/pList1"/>
    <dgm:cxn modelId="{B44A7E7C-12E3-4FBC-9C07-4243060D9EB2}" type="presOf" srcId="{CB30D5F3-7877-4D63-9879-D240E3DB901B}" destId="{11C95EB8-0EF9-42C9-8429-71E4C8AC1EDC}" srcOrd="0" destOrd="0" presId="urn:microsoft.com/office/officeart/2005/8/layout/pList1"/>
    <dgm:cxn modelId="{55DAB985-05FD-447F-9152-B39638F9281E}" srcId="{4F4FD83B-A931-44A4-B9EC-E7F421476A3E}" destId="{EC40E817-EC1D-4779-9B9E-56E4B7DBD806}" srcOrd="5" destOrd="0" parTransId="{9CBE444C-7A73-4138-B5B7-9ACEEAF16545}" sibTransId="{FF015602-E77B-414B-B3E3-55D6685E58AB}"/>
    <dgm:cxn modelId="{1736058D-1211-4D58-99CE-5BFB04BFC373}" type="presOf" srcId="{EC40E817-EC1D-4779-9B9E-56E4B7DBD806}" destId="{03FC701E-1974-46E0-BADD-5FECB1742DA5}" srcOrd="0" destOrd="0" presId="urn:microsoft.com/office/officeart/2005/8/layout/pList1"/>
    <dgm:cxn modelId="{4228199D-127F-454F-9843-F51DE8147BB5}" srcId="{4F4FD83B-A931-44A4-B9EC-E7F421476A3E}" destId="{98914FE3-4FC9-4408-9C5F-84C6F7C51090}" srcOrd="0" destOrd="0" parTransId="{B6B059A8-B175-4BD4-9D68-3E10C864C763}" sibTransId="{A27D14EB-1745-4179-95E2-F3D517E779BF}"/>
    <dgm:cxn modelId="{CE465C9D-0D00-4157-9528-56C260F1DD61}" type="presOf" srcId="{A27D14EB-1745-4179-95E2-F3D517E779BF}" destId="{0C470589-EC79-4401-9CB8-023C703E200B}" srcOrd="0" destOrd="0" presId="urn:microsoft.com/office/officeart/2005/8/layout/pList1"/>
    <dgm:cxn modelId="{F8DB80A6-FD62-47AA-A92C-E36136773194}" type="presOf" srcId="{4BD88181-AC85-455C-92B3-4C9412C6B2F5}" destId="{579B438E-1C37-4688-B1CD-E178D89EBC6B}" srcOrd="0" destOrd="0" presId="urn:microsoft.com/office/officeart/2005/8/layout/pList1"/>
    <dgm:cxn modelId="{B7C812AA-C19F-49D3-B924-E3A7EB9499D2}" type="presOf" srcId="{98914FE3-4FC9-4408-9C5F-84C6F7C51090}" destId="{6BF5ED14-E617-4BEB-A4B7-A8E0C51D2E56}" srcOrd="0" destOrd="0" presId="urn:microsoft.com/office/officeart/2005/8/layout/pList1"/>
    <dgm:cxn modelId="{00A685AD-5759-488D-9467-B09B4B3256D7}" type="presOf" srcId="{E69C8B43-76DA-4264-B14A-DAEA80E1919F}" destId="{FE2847F6-A01B-4F29-990F-E9A44185E73D}" srcOrd="0" destOrd="0" presId="urn:microsoft.com/office/officeart/2005/8/layout/pList1"/>
    <dgm:cxn modelId="{02E9DEB4-93EA-4A6E-B066-AB2002610F5E}" type="presOf" srcId="{55E0467F-7535-4AC5-AA45-9A39FE7E082B}" destId="{A4D7DAE8-A27D-42F6-968C-C6AAF6C94BBF}" srcOrd="0" destOrd="0" presId="urn:microsoft.com/office/officeart/2005/8/layout/pList1"/>
    <dgm:cxn modelId="{E63768B6-DA20-459D-8C16-E7A6DC825FA0}" srcId="{4F4FD83B-A931-44A4-B9EC-E7F421476A3E}" destId="{55E0467F-7535-4AC5-AA45-9A39FE7E082B}" srcOrd="3" destOrd="0" parTransId="{D732A91F-E88F-4ED2-AB7C-9E1814F95097}" sibTransId="{B95E0760-4248-48FC-AB54-67A22E0F562C}"/>
    <dgm:cxn modelId="{03DDAFC4-1985-4CCC-ABEA-0A33B2080434}" type="presOf" srcId="{868BA389-1BD5-4E14-B4EB-9BD5F0F85177}" destId="{61E6D49E-F2BD-4536-92B8-0F476658412B}" srcOrd="0" destOrd="0" presId="urn:microsoft.com/office/officeart/2005/8/layout/pList1"/>
    <dgm:cxn modelId="{291707C8-FA36-48D5-8CD8-8A8530A3AFBE}" srcId="{4F4FD83B-A931-44A4-B9EC-E7F421476A3E}" destId="{003B66FE-F271-4C4F-A077-3E576AE6BF0F}" srcOrd="4" destOrd="0" parTransId="{E183E17F-F398-437A-93E5-B769E5330BAE}" sibTransId="{138FE195-FC6C-4AEF-9ABF-7A2A1ACCFF9B}"/>
    <dgm:cxn modelId="{3C3B52DA-F01A-43D3-944A-4B611DDA3EEE}" type="presOf" srcId="{003B66FE-F271-4C4F-A077-3E576AE6BF0F}" destId="{9A78201B-7D91-47FA-B7AE-8A5DA6847811}" srcOrd="0" destOrd="0" presId="urn:microsoft.com/office/officeart/2005/8/layout/pList1"/>
    <dgm:cxn modelId="{AE0DB7DE-74AF-4ACD-8348-C18E40BD1DBA}" type="presOf" srcId="{138FE195-FC6C-4AEF-9ABF-7A2A1ACCFF9B}" destId="{50481665-2709-47E7-AF0C-E0E70A070992}" srcOrd="0" destOrd="0" presId="urn:microsoft.com/office/officeart/2005/8/layout/pList1"/>
    <dgm:cxn modelId="{3AC63BE2-F72C-4B4E-97DD-CE0092EDD47C}" srcId="{4F4FD83B-A931-44A4-B9EC-E7F421476A3E}" destId="{CB30D5F3-7877-4D63-9879-D240E3DB901B}" srcOrd="1" destOrd="0" parTransId="{C62B3CC8-1806-43BD-903E-4DC8D1F30FFB}" sibTransId="{B071D62D-35AB-487E-B4E8-42BCFE485073}"/>
    <dgm:cxn modelId="{A071E7E3-403E-4A09-8432-252624D76C84}" srcId="{4F4FD83B-A931-44A4-B9EC-E7F421476A3E}" destId="{E69C8B43-76DA-4264-B14A-DAEA80E1919F}" srcOrd="7" destOrd="0" parTransId="{056C149C-AA2A-4FA2-AD96-7C4EF9E5F4C0}" sibTransId="{92EA3D28-14F9-4C75-9FF5-D4AB4858EF99}"/>
    <dgm:cxn modelId="{173BA2FB-34E4-4FB9-8A80-5A46C0E99C5C}" type="presOf" srcId="{B071D62D-35AB-487E-B4E8-42BCFE485073}" destId="{06F56348-E781-44EC-B041-104722091E03}" srcOrd="0" destOrd="0" presId="urn:microsoft.com/office/officeart/2005/8/layout/pList1"/>
    <dgm:cxn modelId="{9EEF184E-EF82-4C1E-B9DE-E13DD7652E74}" type="presParOf" srcId="{3476B005-0FAE-42AD-A1C3-DD8FD02D4EE1}" destId="{F3E05741-7B4B-486E-A9E6-86C0D3F17BD8}" srcOrd="0" destOrd="0" presId="urn:microsoft.com/office/officeart/2005/8/layout/pList1"/>
    <dgm:cxn modelId="{21CB2382-B9CC-46F0-A135-209BF704E6DB}" type="presParOf" srcId="{F3E05741-7B4B-486E-A9E6-86C0D3F17BD8}" destId="{ADFADF04-CDC2-4A61-BD4F-84D2986BCD90}" srcOrd="0" destOrd="0" presId="urn:microsoft.com/office/officeart/2005/8/layout/pList1"/>
    <dgm:cxn modelId="{C831AC68-B0E3-4152-9875-E31489439431}" type="presParOf" srcId="{F3E05741-7B4B-486E-A9E6-86C0D3F17BD8}" destId="{6BF5ED14-E617-4BEB-A4B7-A8E0C51D2E56}" srcOrd="1" destOrd="0" presId="urn:microsoft.com/office/officeart/2005/8/layout/pList1"/>
    <dgm:cxn modelId="{C341FFBC-7C78-4B1C-8A88-043D7F32B43E}" type="presParOf" srcId="{3476B005-0FAE-42AD-A1C3-DD8FD02D4EE1}" destId="{0C470589-EC79-4401-9CB8-023C703E200B}" srcOrd="1" destOrd="0" presId="urn:microsoft.com/office/officeart/2005/8/layout/pList1"/>
    <dgm:cxn modelId="{972CFD86-3C32-4F7F-9BA4-662F56491FC0}" type="presParOf" srcId="{3476B005-0FAE-42AD-A1C3-DD8FD02D4EE1}" destId="{9B686686-2440-4D9D-B097-1D33FEC8FB4C}" srcOrd="2" destOrd="0" presId="urn:microsoft.com/office/officeart/2005/8/layout/pList1"/>
    <dgm:cxn modelId="{CFACF30D-42F5-45A4-99CC-9EDB57A3207A}" type="presParOf" srcId="{9B686686-2440-4D9D-B097-1D33FEC8FB4C}" destId="{4ECA866F-DAE6-442C-B894-BAF9AF4D491B}" srcOrd="0" destOrd="0" presId="urn:microsoft.com/office/officeart/2005/8/layout/pList1"/>
    <dgm:cxn modelId="{78546EFD-6BCD-4D63-A75C-8A4A03CA35E3}" type="presParOf" srcId="{9B686686-2440-4D9D-B097-1D33FEC8FB4C}" destId="{11C95EB8-0EF9-42C9-8429-71E4C8AC1EDC}" srcOrd="1" destOrd="0" presId="urn:microsoft.com/office/officeart/2005/8/layout/pList1"/>
    <dgm:cxn modelId="{6D753561-78E9-4F5D-982A-1874EDE8B07C}" type="presParOf" srcId="{3476B005-0FAE-42AD-A1C3-DD8FD02D4EE1}" destId="{06F56348-E781-44EC-B041-104722091E03}" srcOrd="3" destOrd="0" presId="urn:microsoft.com/office/officeart/2005/8/layout/pList1"/>
    <dgm:cxn modelId="{6D86B428-8ABA-45A5-952D-2AEEB433BC4B}" type="presParOf" srcId="{3476B005-0FAE-42AD-A1C3-DD8FD02D4EE1}" destId="{54581DE0-BC46-4BC4-AD89-F54BBA550E17}" srcOrd="4" destOrd="0" presId="urn:microsoft.com/office/officeart/2005/8/layout/pList1"/>
    <dgm:cxn modelId="{2946C4A9-5F1C-4F6A-8C6A-BBAE8F6E5874}" type="presParOf" srcId="{54581DE0-BC46-4BC4-AD89-F54BBA550E17}" destId="{5D05085F-5064-4B5C-8D68-7F800AFD3F01}" srcOrd="0" destOrd="0" presId="urn:microsoft.com/office/officeart/2005/8/layout/pList1"/>
    <dgm:cxn modelId="{DEC26C8B-5215-421E-8390-C198BC387C1D}" type="presParOf" srcId="{54581DE0-BC46-4BC4-AD89-F54BBA550E17}" destId="{3A33FD3D-F29A-42AE-9931-9AC1BEB7D796}" srcOrd="1" destOrd="0" presId="urn:microsoft.com/office/officeart/2005/8/layout/pList1"/>
    <dgm:cxn modelId="{14C691C3-54E4-41DC-9205-F0CEBB4592E3}" type="presParOf" srcId="{3476B005-0FAE-42AD-A1C3-DD8FD02D4EE1}" destId="{579B438E-1C37-4688-B1CD-E178D89EBC6B}" srcOrd="5" destOrd="0" presId="urn:microsoft.com/office/officeart/2005/8/layout/pList1"/>
    <dgm:cxn modelId="{A22D2B10-0609-4118-831A-7CE545A5BEFB}" type="presParOf" srcId="{3476B005-0FAE-42AD-A1C3-DD8FD02D4EE1}" destId="{6B69B5AD-1132-42CC-A56B-79C48DAB3F0A}" srcOrd="6" destOrd="0" presId="urn:microsoft.com/office/officeart/2005/8/layout/pList1"/>
    <dgm:cxn modelId="{D260EDBE-A63E-4F1C-8138-F0F08E420F9A}" type="presParOf" srcId="{6B69B5AD-1132-42CC-A56B-79C48DAB3F0A}" destId="{64D05379-0AAC-4EA4-B8DC-64A9371123C3}" srcOrd="0" destOrd="0" presId="urn:microsoft.com/office/officeart/2005/8/layout/pList1"/>
    <dgm:cxn modelId="{9814F3CC-4F1C-4979-9027-1CE4A6BD79B1}" type="presParOf" srcId="{6B69B5AD-1132-42CC-A56B-79C48DAB3F0A}" destId="{A4D7DAE8-A27D-42F6-968C-C6AAF6C94BBF}" srcOrd="1" destOrd="0" presId="urn:microsoft.com/office/officeart/2005/8/layout/pList1"/>
    <dgm:cxn modelId="{7ED6C78F-CCAC-46BA-A046-874DCF2766DA}" type="presParOf" srcId="{3476B005-0FAE-42AD-A1C3-DD8FD02D4EE1}" destId="{48CE0EED-229A-46DF-A750-ACEE18D2F64A}" srcOrd="7" destOrd="0" presId="urn:microsoft.com/office/officeart/2005/8/layout/pList1"/>
    <dgm:cxn modelId="{D7F899E2-D46B-4CF9-936A-DAA0A99D57EA}" type="presParOf" srcId="{3476B005-0FAE-42AD-A1C3-DD8FD02D4EE1}" destId="{AD104BEF-EC1D-4646-B146-A6E33DB7DB55}" srcOrd="8" destOrd="0" presId="urn:microsoft.com/office/officeart/2005/8/layout/pList1"/>
    <dgm:cxn modelId="{B9264C3E-3E4A-47BC-9932-5114B821E486}" type="presParOf" srcId="{AD104BEF-EC1D-4646-B146-A6E33DB7DB55}" destId="{E4688A2D-C4E5-419F-93A5-8DDE37AE257F}" srcOrd="0" destOrd="0" presId="urn:microsoft.com/office/officeart/2005/8/layout/pList1"/>
    <dgm:cxn modelId="{D0C0FB29-A062-475D-BCDB-E783E4790DEC}" type="presParOf" srcId="{AD104BEF-EC1D-4646-B146-A6E33DB7DB55}" destId="{9A78201B-7D91-47FA-B7AE-8A5DA6847811}" srcOrd="1" destOrd="0" presId="urn:microsoft.com/office/officeart/2005/8/layout/pList1"/>
    <dgm:cxn modelId="{AB53A508-10E9-44E2-8980-87956A0F3069}" type="presParOf" srcId="{3476B005-0FAE-42AD-A1C3-DD8FD02D4EE1}" destId="{50481665-2709-47E7-AF0C-E0E70A070992}" srcOrd="9" destOrd="0" presId="urn:microsoft.com/office/officeart/2005/8/layout/pList1"/>
    <dgm:cxn modelId="{8B541AAF-D5EB-4645-90ED-AD783EAE081B}" type="presParOf" srcId="{3476B005-0FAE-42AD-A1C3-DD8FD02D4EE1}" destId="{D9412223-468B-475B-9DAE-D7C6C9D329BD}" srcOrd="10" destOrd="0" presId="urn:microsoft.com/office/officeart/2005/8/layout/pList1"/>
    <dgm:cxn modelId="{F14226DE-40EB-4E81-8813-DD68E43C223B}" type="presParOf" srcId="{D9412223-468B-475B-9DAE-D7C6C9D329BD}" destId="{F16F05F2-5670-43F9-B565-D0842B47985B}" srcOrd="0" destOrd="0" presId="urn:microsoft.com/office/officeart/2005/8/layout/pList1"/>
    <dgm:cxn modelId="{315492CA-1860-4906-B10B-593D2D368142}" type="presParOf" srcId="{D9412223-468B-475B-9DAE-D7C6C9D329BD}" destId="{03FC701E-1974-46E0-BADD-5FECB1742DA5}" srcOrd="1" destOrd="0" presId="urn:microsoft.com/office/officeart/2005/8/layout/pList1"/>
    <dgm:cxn modelId="{5549BD4C-613A-430F-BCF6-1ABDB8D8A708}" type="presParOf" srcId="{3476B005-0FAE-42AD-A1C3-DD8FD02D4EE1}" destId="{29E05A34-D370-4055-BBC4-59BC5A0B7A1A}" srcOrd="11" destOrd="0" presId="urn:microsoft.com/office/officeart/2005/8/layout/pList1"/>
    <dgm:cxn modelId="{745E91C5-9AC0-42B5-BC6D-46DBAB1589B8}" type="presParOf" srcId="{3476B005-0FAE-42AD-A1C3-DD8FD02D4EE1}" destId="{8E607787-BE2B-44A4-BED6-858A2599A558}" srcOrd="12" destOrd="0" presId="urn:microsoft.com/office/officeart/2005/8/layout/pList1"/>
    <dgm:cxn modelId="{9EDA0502-09A8-41B6-BEA2-127289F54732}" type="presParOf" srcId="{8E607787-BE2B-44A4-BED6-858A2599A558}" destId="{F413161E-D4F2-4342-99F8-8BBAE55C28BA}" srcOrd="0" destOrd="0" presId="urn:microsoft.com/office/officeart/2005/8/layout/pList1"/>
    <dgm:cxn modelId="{50493654-C3BB-4545-A748-731DFC05C218}" type="presParOf" srcId="{8E607787-BE2B-44A4-BED6-858A2599A558}" destId="{61E6D49E-F2BD-4536-92B8-0F476658412B}" srcOrd="1" destOrd="0" presId="urn:microsoft.com/office/officeart/2005/8/layout/pList1"/>
    <dgm:cxn modelId="{838B3AAD-76B0-452E-BFBC-7A66A952B9E4}" type="presParOf" srcId="{3476B005-0FAE-42AD-A1C3-DD8FD02D4EE1}" destId="{FD14094C-6E36-4563-96F3-61C2B756F64B}" srcOrd="13" destOrd="0" presId="urn:microsoft.com/office/officeart/2005/8/layout/pList1"/>
    <dgm:cxn modelId="{F2DD202D-AB84-41EF-B563-401EFE2A3269}" type="presParOf" srcId="{3476B005-0FAE-42AD-A1C3-DD8FD02D4EE1}" destId="{F7430C06-37B5-4455-8ACF-DB70C29A1C83}" srcOrd="14" destOrd="0" presId="urn:microsoft.com/office/officeart/2005/8/layout/pList1"/>
    <dgm:cxn modelId="{CA9FC059-7594-4C69-AF66-17A2C629A4BE}" type="presParOf" srcId="{F7430C06-37B5-4455-8ACF-DB70C29A1C83}" destId="{A1DE98AD-5EF1-4DBD-A13C-A6D1F2DACB0E}" srcOrd="0" destOrd="0" presId="urn:microsoft.com/office/officeart/2005/8/layout/pList1"/>
    <dgm:cxn modelId="{E55AECE2-5AE0-4121-AD3F-A23581E45C1A}" type="presParOf" srcId="{F7430C06-37B5-4455-8ACF-DB70C29A1C83}" destId="{FE2847F6-A01B-4F29-990F-E9A44185E73D}" srcOrd="1" destOrd="0" presId="urn:microsoft.com/office/officeart/2005/8/layout/p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4AB189-183D-4406-974D-AD8AF34025E3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C322088C-DFFF-4698-8D09-EB25D95FCDC5}">
      <dgm:prSet phldrT="[Szöveg]"/>
      <dgm:spPr/>
      <dgm:t>
        <a:bodyPr/>
        <a:lstStyle/>
        <a:p>
          <a:r>
            <a:rPr lang="hu-HU" dirty="0"/>
            <a:t>NNK szakértői háttérnek köszönhetően jogszabályváltozások, ajánlások azonnali lekövetése</a:t>
          </a:r>
        </a:p>
      </dgm:t>
    </dgm:pt>
    <dgm:pt modelId="{FE538E05-FF5D-43D4-A3B5-A1687CADEDCD}" type="parTrans" cxnId="{7674C73E-A093-42B2-8F77-D6A4298E02E9}">
      <dgm:prSet/>
      <dgm:spPr/>
      <dgm:t>
        <a:bodyPr/>
        <a:lstStyle/>
        <a:p>
          <a:endParaRPr lang="hu-HU"/>
        </a:p>
      </dgm:t>
    </dgm:pt>
    <dgm:pt modelId="{DD2FAD81-E2BB-4B96-843A-367EFF87D9AD}" type="sibTrans" cxnId="{7674C73E-A093-42B2-8F77-D6A4298E02E9}">
      <dgm:prSet/>
      <dgm:spPr/>
      <dgm:t>
        <a:bodyPr/>
        <a:lstStyle/>
        <a:p>
          <a:endParaRPr lang="hu-HU"/>
        </a:p>
      </dgm:t>
    </dgm:pt>
    <dgm:pt modelId="{BF2CA420-317A-4ED8-BA04-AA361069330A}">
      <dgm:prSet/>
      <dgm:spPr/>
      <dgm:t>
        <a:bodyPr/>
        <a:lstStyle/>
        <a:p>
          <a:r>
            <a:rPr lang="hu-HU"/>
            <a:t>Gyors alkalmazkodás a változó körülményekhez, pl.</a:t>
          </a:r>
          <a:endParaRPr lang="hu-HU" dirty="0"/>
        </a:p>
      </dgm:t>
    </dgm:pt>
    <dgm:pt modelId="{A3D815D6-3715-45E2-9A89-AA5ECE5594B1}" type="parTrans" cxnId="{5670B715-5228-45A5-B060-A6EFCD1EABA5}">
      <dgm:prSet/>
      <dgm:spPr/>
      <dgm:t>
        <a:bodyPr/>
        <a:lstStyle/>
        <a:p>
          <a:endParaRPr lang="hu-HU"/>
        </a:p>
      </dgm:t>
    </dgm:pt>
    <dgm:pt modelId="{1D390551-3D92-44D5-81D2-80170CDFF783}" type="sibTrans" cxnId="{5670B715-5228-45A5-B060-A6EFCD1EABA5}">
      <dgm:prSet/>
      <dgm:spPr/>
      <dgm:t>
        <a:bodyPr/>
        <a:lstStyle/>
        <a:p>
          <a:endParaRPr lang="hu-HU"/>
        </a:p>
      </dgm:t>
    </dgm:pt>
    <dgm:pt modelId="{48A1EE4F-F6A3-45F6-8326-5CA472040C9C}">
      <dgm:prSet/>
      <dgm:spPr/>
      <dgm:t>
        <a:bodyPr/>
        <a:lstStyle/>
        <a:p>
          <a:r>
            <a:rPr lang="hu-HU" dirty="0"/>
            <a:t>Az ukrán menedékesek egészségügyi ellátásának segítése ukrán tolmácsolási szolgáltatással egészségügyi dolgozók számára, együttműködés a felsőoktatásért felelős ágazattal </a:t>
          </a:r>
        </a:p>
      </dgm:t>
    </dgm:pt>
    <dgm:pt modelId="{94206ED5-289F-43FA-A78C-E3C3114C2F52}" type="parTrans" cxnId="{9CAF22A2-3E82-44ED-8F4C-FBFACAAC0702}">
      <dgm:prSet/>
      <dgm:spPr/>
      <dgm:t>
        <a:bodyPr/>
        <a:lstStyle/>
        <a:p>
          <a:endParaRPr lang="hu-HU"/>
        </a:p>
      </dgm:t>
    </dgm:pt>
    <dgm:pt modelId="{BEC5B357-4AD4-4F97-AA45-69B23A3296B7}" type="sibTrans" cxnId="{9CAF22A2-3E82-44ED-8F4C-FBFACAAC0702}">
      <dgm:prSet/>
      <dgm:spPr/>
      <dgm:t>
        <a:bodyPr/>
        <a:lstStyle/>
        <a:p>
          <a:endParaRPr lang="hu-HU"/>
        </a:p>
      </dgm:t>
    </dgm:pt>
    <dgm:pt modelId="{C581D211-75FA-48FF-B317-6563288F3887}" type="pres">
      <dgm:prSet presAssocID="{6D4AB189-183D-4406-974D-AD8AF34025E3}" presName="linear" presStyleCnt="0">
        <dgm:presLayoutVars>
          <dgm:dir/>
          <dgm:resizeHandles val="exact"/>
        </dgm:presLayoutVars>
      </dgm:prSet>
      <dgm:spPr/>
    </dgm:pt>
    <dgm:pt modelId="{5B9166F6-48ED-4AF4-98F8-024E8C81DB1B}" type="pres">
      <dgm:prSet presAssocID="{C322088C-DFFF-4698-8D09-EB25D95FCDC5}" presName="comp" presStyleCnt="0"/>
      <dgm:spPr/>
    </dgm:pt>
    <dgm:pt modelId="{99401991-6E62-4E0E-AB4A-FA57E750EE29}" type="pres">
      <dgm:prSet presAssocID="{C322088C-DFFF-4698-8D09-EB25D95FCDC5}" presName="box" presStyleLbl="node1" presStyleIdx="0" presStyleCnt="2"/>
      <dgm:spPr/>
    </dgm:pt>
    <dgm:pt modelId="{BEDC9105-5CF7-4215-87C7-A98CA6F0DE7C}" type="pres">
      <dgm:prSet presAssocID="{C322088C-DFFF-4698-8D09-EB25D95FCDC5}" presName="img" presStyleLbl="fgImgPlace1" presStyleIdx="0" presStyleCnt="2" custScaleX="9441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C432F40-852A-4F94-B0F8-4730CA498441}" type="pres">
      <dgm:prSet presAssocID="{C322088C-DFFF-4698-8D09-EB25D95FCDC5}" presName="text" presStyleLbl="node1" presStyleIdx="0" presStyleCnt="2">
        <dgm:presLayoutVars>
          <dgm:bulletEnabled val="1"/>
        </dgm:presLayoutVars>
      </dgm:prSet>
      <dgm:spPr/>
    </dgm:pt>
    <dgm:pt modelId="{A648F82D-E075-45DA-8761-CB79722DC479}" type="pres">
      <dgm:prSet presAssocID="{DD2FAD81-E2BB-4B96-843A-367EFF87D9AD}" presName="spacer" presStyleCnt="0"/>
      <dgm:spPr/>
    </dgm:pt>
    <dgm:pt modelId="{D33D8F02-0385-4607-8B09-1FD5B9A4B96A}" type="pres">
      <dgm:prSet presAssocID="{BF2CA420-317A-4ED8-BA04-AA361069330A}" presName="comp" presStyleCnt="0"/>
      <dgm:spPr/>
    </dgm:pt>
    <dgm:pt modelId="{EDF15123-155C-4708-BE84-2212CE357253}" type="pres">
      <dgm:prSet presAssocID="{BF2CA420-317A-4ED8-BA04-AA361069330A}" presName="box" presStyleLbl="node1" presStyleIdx="1" presStyleCnt="2"/>
      <dgm:spPr/>
    </dgm:pt>
    <dgm:pt modelId="{5DFF7487-ECB8-45ED-94C6-F25AAD710116}" type="pres">
      <dgm:prSet presAssocID="{BF2CA420-317A-4ED8-BA04-AA361069330A}" presName="img" presStyleLbl="fgImgPlace1" presStyleIdx="1" presStyleCnt="2" custScaleX="9357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42EE7DF-67A8-4B3E-9B25-09DDCBB31FD7}" type="pres">
      <dgm:prSet presAssocID="{BF2CA420-317A-4ED8-BA04-AA361069330A}" presName="text" presStyleLbl="node1" presStyleIdx="1" presStyleCnt="2">
        <dgm:presLayoutVars>
          <dgm:bulletEnabled val="1"/>
        </dgm:presLayoutVars>
      </dgm:prSet>
      <dgm:spPr/>
    </dgm:pt>
  </dgm:ptLst>
  <dgm:cxnLst>
    <dgm:cxn modelId="{5670B715-5228-45A5-B060-A6EFCD1EABA5}" srcId="{6D4AB189-183D-4406-974D-AD8AF34025E3}" destId="{BF2CA420-317A-4ED8-BA04-AA361069330A}" srcOrd="1" destOrd="0" parTransId="{A3D815D6-3715-45E2-9A89-AA5ECE5594B1}" sibTransId="{1D390551-3D92-44D5-81D2-80170CDFF783}"/>
    <dgm:cxn modelId="{F1A57B2B-3770-465F-B637-D77B591627C1}" type="presOf" srcId="{48A1EE4F-F6A3-45F6-8326-5CA472040C9C}" destId="{842EE7DF-67A8-4B3E-9B25-09DDCBB31FD7}" srcOrd="1" destOrd="1" presId="urn:microsoft.com/office/officeart/2005/8/layout/vList4"/>
    <dgm:cxn modelId="{7674C73E-A093-42B2-8F77-D6A4298E02E9}" srcId="{6D4AB189-183D-4406-974D-AD8AF34025E3}" destId="{C322088C-DFFF-4698-8D09-EB25D95FCDC5}" srcOrd="0" destOrd="0" parTransId="{FE538E05-FF5D-43D4-A3B5-A1687CADEDCD}" sibTransId="{DD2FAD81-E2BB-4B96-843A-367EFF87D9AD}"/>
    <dgm:cxn modelId="{3A557C4B-9B8F-44FA-B841-9CF1F9FAE173}" type="presOf" srcId="{48A1EE4F-F6A3-45F6-8326-5CA472040C9C}" destId="{EDF15123-155C-4708-BE84-2212CE357253}" srcOrd="0" destOrd="1" presId="urn:microsoft.com/office/officeart/2005/8/layout/vList4"/>
    <dgm:cxn modelId="{0344779B-0BD7-407C-9F46-CEE9791176FE}" type="presOf" srcId="{BF2CA420-317A-4ED8-BA04-AA361069330A}" destId="{842EE7DF-67A8-4B3E-9B25-09DDCBB31FD7}" srcOrd="1" destOrd="0" presId="urn:microsoft.com/office/officeart/2005/8/layout/vList4"/>
    <dgm:cxn modelId="{9CAF22A2-3E82-44ED-8F4C-FBFACAAC0702}" srcId="{BF2CA420-317A-4ED8-BA04-AA361069330A}" destId="{48A1EE4F-F6A3-45F6-8326-5CA472040C9C}" srcOrd="0" destOrd="0" parTransId="{94206ED5-289F-43FA-A78C-E3C3114C2F52}" sibTransId="{BEC5B357-4AD4-4F97-AA45-69B23A3296B7}"/>
    <dgm:cxn modelId="{81FA7AA2-5994-4588-A9D2-6389B3C762A3}" type="presOf" srcId="{BF2CA420-317A-4ED8-BA04-AA361069330A}" destId="{EDF15123-155C-4708-BE84-2212CE357253}" srcOrd="0" destOrd="0" presId="urn:microsoft.com/office/officeart/2005/8/layout/vList4"/>
    <dgm:cxn modelId="{4F3453AB-7272-4CB5-8311-EFB4C852759E}" type="presOf" srcId="{C322088C-DFFF-4698-8D09-EB25D95FCDC5}" destId="{99401991-6E62-4E0E-AB4A-FA57E750EE29}" srcOrd="0" destOrd="0" presId="urn:microsoft.com/office/officeart/2005/8/layout/vList4"/>
    <dgm:cxn modelId="{F9E68BEF-9A57-4F67-9CCF-EC2A82789C7A}" type="presOf" srcId="{C322088C-DFFF-4698-8D09-EB25D95FCDC5}" destId="{8C432F40-852A-4F94-B0F8-4730CA498441}" srcOrd="1" destOrd="0" presId="urn:microsoft.com/office/officeart/2005/8/layout/vList4"/>
    <dgm:cxn modelId="{7F2B78F9-3574-4F40-B397-990A90C184DB}" type="presOf" srcId="{6D4AB189-183D-4406-974D-AD8AF34025E3}" destId="{C581D211-75FA-48FF-B317-6563288F3887}" srcOrd="0" destOrd="0" presId="urn:microsoft.com/office/officeart/2005/8/layout/vList4"/>
    <dgm:cxn modelId="{770611B3-A1AD-41ED-B78C-419CEF64AFCF}" type="presParOf" srcId="{C581D211-75FA-48FF-B317-6563288F3887}" destId="{5B9166F6-48ED-4AF4-98F8-024E8C81DB1B}" srcOrd="0" destOrd="0" presId="urn:microsoft.com/office/officeart/2005/8/layout/vList4"/>
    <dgm:cxn modelId="{39F4365F-97EB-44A6-8166-C09DBFB99EB0}" type="presParOf" srcId="{5B9166F6-48ED-4AF4-98F8-024E8C81DB1B}" destId="{99401991-6E62-4E0E-AB4A-FA57E750EE29}" srcOrd="0" destOrd="0" presId="urn:microsoft.com/office/officeart/2005/8/layout/vList4"/>
    <dgm:cxn modelId="{2C836D82-5534-49AA-91F4-86ACED4DC9F2}" type="presParOf" srcId="{5B9166F6-48ED-4AF4-98F8-024E8C81DB1B}" destId="{BEDC9105-5CF7-4215-87C7-A98CA6F0DE7C}" srcOrd="1" destOrd="0" presId="urn:microsoft.com/office/officeart/2005/8/layout/vList4"/>
    <dgm:cxn modelId="{76F729D8-20ED-4864-8BEE-D49674EF2B36}" type="presParOf" srcId="{5B9166F6-48ED-4AF4-98F8-024E8C81DB1B}" destId="{8C432F40-852A-4F94-B0F8-4730CA498441}" srcOrd="2" destOrd="0" presId="urn:microsoft.com/office/officeart/2005/8/layout/vList4"/>
    <dgm:cxn modelId="{19A70F8F-958B-4871-9FEA-4CCB4D9A00DD}" type="presParOf" srcId="{C581D211-75FA-48FF-B317-6563288F3887}" destId="{A648F82D-E075-45DA-8761-CB79722DC479}" srcOrd="1" destOrd="0" presId="urn:microsoft.com/office/officeart/2005/8/layout/vList4"/>
    <dgm:cxn modelId="{A28DB7ED-89DE-4DBC-A0C8-56B1771CE21C}" type="presParOf" srcId="{C581D211-75FA-48FF-B317-6563288F3887}" destId="{D33D8F02-0385-4607-8B09-1FD5B9A4B96A}" srcOrd="2" destOrd="0" presId="urn:microsoft.com/office/officeart/2005/8/layout/vList4"/>
    <dgm:cxn modelId="{963F3E6C-0B89-478B-A365-F34F811B9798}" type="presParOf" srcId="{D33D8F02-0385-4607-8B09-1FD5B9A4B96A}" destId="{EDF15123-155C-4708-BE84-2212CE357253}" srcOrd="0" destOrd="0" presId="urn:microsoft.com/office/officeart/2005/8/layout/vList4"/>
    <dgm:cxn modelId="{EFDBB785-AAE3-412A-847F-21CA4015738E}" type="presParOf" srcId="{D33D8F02-0385-4607-8B09-1FD5B9A4B96A}" destId="{5DFF7487-ECB8-45ED-94C6-F25AAD710116}" srcOrd="1" destOrd="0" presId="urn:microsoft.com/office/officeart/2005/8/layout/vList4"/>
    <dgm:cxn modelId="{F6C5DFB5-2307-4DB0-9AE9-3ED369093CBD}" type="presParOf" srcId="{D33D8F02-0385-4607-8B09-1FD5B9A4B96A}" destId="{842EE7DF-67A8-4B3E-9B25-09DDCBB31F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24B97-6ABC-49AB-AC9F-D4AD34CF69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D807264-D854-4677-ADAA-BE641A2D6E29}">
      <dgm:prSet phldrT="[Szöveg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Egészséges életévek</a:t>
          </a:r>
        </a:p>
      </dgm:t>
    </dgm:pt>
    <dgm:pt modelId="{373AE764-2377-4FA4-B0A4-AB41C38CE22C}" type="parTrans" cxnId="{B405F186-27F6-4DEE-9798-607379EF6F4C}">
      <dgm:prSet/>
      <dgm:spPr/>
      <dgm:t>
        <a:bodyPr/>
        <a:lstStyle/>
        <a:p>
          <a:endParaRPr lang="hu-HU"/>
        </a:p>
      </dgm:t>
    </dgm:pt>
    <dgm:pt modelId="{4D9A5158-5A95-4CA4-904C-09B7042C057F}" type="sibTrans" cxnId="{B405F186-27F6-4DEE-9798-607379EF6F4C}">
      <dgm:prSet/>
      <dgm:spPr/>
      <dgm:t>
        <a:bodyPr/>
        <a:lstStyle/>
        <a:p>
          <a:endParaRPr lang="hu-HU"/>
        </a:p>
      </dgm:t>
    </dgm:pt>
    <dgm:pt modelId="{3BFDB51E-CCA0-4715-8F93-1F9083A19EF1}">
      <dgm:prSet phldrT="[Szöveg]" custT="1"/>
      <dgm:spPr/>
      <dgm:t>
        <a:bodyPr/>
        <a:lstStyle/>
        <a:p>
          <a:r>
            <a:rPr lang="hu-HU" sz="1800" dirty="0"/>
            <a:t>Nemzeti Népegészségügyi Központ</a:t>
          </a:r>
        </a:p>
        <a:p>
          <a:r>
            <a:rPr lang="hu-HU" sz="1400" dirty="0"/>
            <a:t>Kormányhivatalok</a:t>
          </a:r>
        </a:p>
      </dgm:t>
    </dgm:pt>
    <dgm:pt modelId="{50AAED5E-36C7-4C52-99AD-40D3528E0961}" type="parTrans" cxnId="{DE0AC7EE-96D3-4470-836E-3A5642E3C3DC}">
      <dgm:prSet/>
      <dgm:spPr/>
      <dgm:t>
        <a:bodyPr/>
        <a:lstStyle/>
        <a:p>
          <a:endParaRPr lang="hu-HU"/>
        </a:p>
      </dgm:t>
    </dgm:pt>
    <dgm:pt modelId="{0B49E7AD-1470-4E09-9668-393891D52B09}" type="sibTrans" cxnId="{DE0AC7EE-96D3-4470-836E-3A5642E3C3DC}">
      <dgm:prSet/>
      <dgm:spPr/>
      <dgm:t>
        <a:bodyPr/>
        <a:lstStyle/>
        <a:p>
          <a:endParaRPr lang="hu-HU"/>
        </a:p>
      </dgm:t>
    </dgm:pt>
    <dgm:pt modelId="{4541711B-3DD7-4A56-93A7-41159260B9E9}">
      <dgm:prSet phldrT="[Szöveg]"/>
      <dgm:spPr/>
      <dgm:t>
        <a:bodyPr/>
        <a:lstStyle/>
        <a:p>
          <a:r>
            <a:rPr lang="hu-HU" dirty="0"/>
            <a:t>Országos Onkológiai Intézet</a:t>
          </a:r>
        </a:p>
      </dgm:t>
    </dgm:pt>
    <dgm:pt modelId="{6A3AFE7F-A55A-4135-BDC6-AB6D6B6E6006}" type="parTrans" cxnId="{83F959EB-B6EF-46A2-98BB-E957C50B4AE3}">
      <dgm:prSet/>
      <dgm:spPr/>
      <dgm:t>
        <a:bodyPr/>
        <a:lstStyle/>
        <a:p>
          <a:endParaRPr lang="hu-HU"/>
        </a:p>
      </dgm:t>
    </dgm:pt>
    <dgm:pt modelId="{8A43561D-14D4-466D-A701-4F6D73C826AA}" type="sibTrans" cxnId="{83F959EB-B6EF-46A2-98BB-E957C50B4AE3}">
      <dgm:prSet/>
      <dgm:spPr/>
      <dgm:t>
        <a:bodyPr/>
        <a:lstStyle/>
        <a:p>
          <a:endParaRPr lang="hu-HU"/>
        </a:p>
      </dgm:t>
    </dgm:pt>
    <dgm:pt modelId="{F1BB7B0A-6E67-457F-BC43-3FA9487FA227}">
      <dgm:prSet phldrT="[Szöveg]"/>
      <dgm:spPr/>
      <dgm:t>
        <a:bodyPr/>
        <a:lstStyle/>
        <a:p>
          <a:r>
            <a:rPr lang="hu-HU" dirty="0"/>
            <a:t>Civil szervezetek</a:t>
          </a:r>
        </a:p>
      </dgm:t>
    </dgm:pt>
    <dgm:pt modelId="{48F850B5-DA46-420C-9D18-970C988001AE}" type="parTrans" cxnId="{D777BC14-C91F-444E-9CBB-918B427790F0}">
      <dgm:prSet/>
      <dgm:spPr/>
      <dgm:t>
        <a:bodyPr/>
        <a:lstStyle/>
        <a:p>
          <a:endParaRPr lang="hu-HU"/>
        </a:p>
      </dgm:t>
    </dgm:pt>
    <dgm:pt modelId="{29E52299-C82B-4A31-BFFF-AD6CEAF44197}" type="sibTrans" cxnId="{D777BC14-C91F-444E-9CBB-918B427790F0}">
      <dgm:prSet/>
      <dgm:spPr/>
      <dgm:t>
        <a:bodyPr/>
        <a:lstStyle/>
        <a:p>
          <a:endParaRPr lang="hu-HU"/>
        </a:p>
      </dgm:t>
    </dgm:pt>
    <dgm:pt modelId="{99F0233E-0867-43A9-AFD4-7EE57C78F06D}">
      <dgm:prSet/>
      <dgm:spPr/>
      <dgm:t>
        <a:bodyPr/>
        <a:lstStyle/>
        <a:p>
          <a:r>
            <a:rPr lang="hu-HU" dirty="0"/>
            <a:t>Egészségfejlesztési Irodák</a:t>
          </a:r>
        </a:p>
      </dgm:t>
    </dgm:pt>
    <dgm:pt modelId="{FBCB0672-CFA9-48CC-8DA1-9C8E676598BB}" type="parTrans" cxnId="{7A9762BA-40AF-44DE-B790-18476FBD0705}">
      <dgm:prSet/>
      <dgm:spPr/>
      <dgm:t>
        <a:bodyPr/>
        <a:lstStyle/>
        <a:p>
          <a:endParaRPr lang="hu-HU"/>
        </a:p>
      </dgm:t>
    </dgm:pt>
    <dgm:pt modelId="{02F95568-8271-43C8-A3BA-C45039EBF749}" type="sibTrans" cxnId="{7A9762BA-40AF-44DE-B790-18476FBD0705}">
      <dgm:prSet/>
      <dgm:spPr/>
      <dgm:t>
        <a:bodyPr/>
        <a:lstStyle/>
        <a:p>
          <a:endParaRPr lang="hu-HU"/>
        </a:p>
      </dgm:t>
    </dgm:pt>
    <dgm:pt modelId="{A1181E86-D986-4212-8B1F-585E0CB0C3EA}">
      <dgm:prSet/>
      <dgm:spPr/>
      <dgm:t>
        <a:bodyPr/>
        <a:lstStyle/>
        <a:p>
          <a:r>
            <a:rPr lang="hu-HU" dirty="0"/>
            <a:t>Egészségügyi szolgáltatók</a:t>
          </a:r>
        </a:p>
      </dgm:t>
    </dgm:pt>
    <dgm:pt modelId="{B31FBF9B-6EDC-4D11-9A87-4F7C79FA7B14}" type="parTrans" cxnId="{B92E53E7-206D-4B8C-B7BF-CBBE41B038DB}">
      <dgm:prSet/>
      <dgm:spPr/>
      <dgm:t>
        <a:bodyPr/>
        <a:lstStyle/>
        <a:p>
          <a:endParaRPr lang="hu-HU"/>
        </a:p>
      </dgm:t>
    </dgm:pt>
    <dgm:pt modelId="{8DFE1E12-DF84-430E-A8FE-14DACE21B576}" type="sibTrans" cxnId="{B92E53E7-206D-4B8C-B7BF-CBBE41B038DB}">
      <dgm:prSet/>
      <dgm:spPr/>
      <dgm:t>
        <a:bodyPr/>
        <a:lstStyle/>
        <a:p>
          <a:endParaRPr lang="hu-HU"/>
        </a:p>
      </dgm:t>
    </dgm:pt>
    <dgm:pt modelId="{0AF78FD9-0E72-4495-9D67-14A57DB8C35F}" type="pres">
      <dgm:prSet presAssocID="{E1324B97-6ABC-49AB-AC9F-D4AD34CF69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CC09A4-1637-4C85-BE28-C444612C972C}" type="pres">
      <dgm:prSet presAssocID="{4D807264-D854-4677-ADAA-BE641A2D6E29}" presName="centerShape" presStyleLbl="node0" presStyleIdx="0" presStyleCnt="1" custScaleX="109428" custScaleY="106194"/>
      <dgm:spPr/>
    </dgm:pt>
    <dgm:pt modelId="{34335CD6-91EF-49D9-AEC6-815A5A68FD51}" type="pres">
      <dgm:prSet presAssocID="{50AAED5E-36C7-4C52-99AD-40D3528E0961}" presName="parTrans" presStyleLbl="bgSibTrans2D1" presStyleIdx="0" presStyleCnt="5"/>
      <dgm:spPr/>
    </dgm:pt>
    <dgm:pt modelId="{A0A3EDCC-32C4-4E78-B69F-EAFE6E4710BE}" type="pres">
      <dgm:prSet presAssocID="{3BFDB51E-CCA0-4715-8F93-1F9083A19EF1}" presName="node" presStyleLbl="node1" presStyleIdx="0" presStyleCnt="5">
        <dgm:presLayoutVars>
          <dgm:bulletEnabled val="1"/>
        </dgm:presLayoutVars>
      </dgm:prSet>
      <dgm:spPr/>
    </dgm:pt>
    <dgm:pt modelId="{35FD1258-D30B-46BE-98BF-9DB784778D71}" type="pres">
      <dgm:prSet presAssocID="{6A3AFE7F-A55A-4135-BDC6-AB6D6B6E6006}" presName="parTrans" presStyleLbl="bgSibTrans2D1" presStyleIdx="1" presStyleCnt="5"/>
      <dgm:spPr/>
    </dgm:pt>
    <dgm:pt modelId="{EE94DE66-8611-47F9-8A77-157BA0A7E533}" type="pres">
      <dgm:prSet presAssocID="{4541711B-3DD7-4A56-93A7-41159260B9E9}" presName="node" presStyleLbl="node1" presStyleIdx="1" presStyleCnt="5">
        <dgm:presLayoutVars>
          <dgm:bulletEnabled val="1"/>
        </dgm:presLayoutVars>
      </dgm:prSet>
      <dgm:spPr/>
    </dgm:pt>
    <dgm:pt modelId="{4292BE30-3764-46EF-883D-85EC48E9CD45}" type="pres">
      <dgm:prSet presAssocID="{48F850B5-DA46-420C-9D18-970C988001AE}" presName="parTrans" presStyleLbl="bgSibTrans2D1" presStyleIdx="2" presStyleCnt="5"/>
      <dgm:spPr/>
    </dgm:pt>
    <dgm:pt modelId="{D3A969DC-B564-4DAD-B591-A3C226625AC6}" type="pres">
      <dgm:prSet presAssocID="{F1BB7B0A-6E67-457F-BC43-3FA9487FA227}" presName="node" presStyleLbl="node1" presStyleIdx="2" presStyleCnt="5">
        <dgm:presLayoutVars>
          <dgm:bulletEnabled val="1"/>
        </dgm:presLayoutVars>
      </dgm:prSet>
      <dgm:spPr/>
    </dgm:pt>
    <dgm:pt modelId="{DC598D11-BD03-432D-93B9-0BFEF19F5BA0}" type="pres">
      <dgm:prSet presAssocID="{FBCB0672-CFA9-48CC-8DA1-9C8E676598BB}" presName="parTrans" presStyleLbl="bgSibTrans2D1" presStyleIdx="3" presStyleCnt="5"/>
      <dgm:spPr/>
    </dgm:pt>
    <dgm:pt modelId="{4F7DBAD4-78C2-4065-B423-EC14A2C890EC}" type="pres">
      <dgm:prSet presAssocID="{99F0233E-0867-43A9-AFD4-7EE57C78F06D}" presName="node" presStyleLbl="node1" presStyleIdx="3" presStyleCnt="5">
        <dgm:presLayoutVars>
          <dgm:bulletEnabled val="1"/>
        </dgm:presLayoutVars>
      </dgm:prSet>
      <dgm:spPr/>
    </dgm:pt>
    <dgm:pt modelId="{CF13287B-2735-4008-AA60-0B1547C4EBA8}" type="pres">
      <dgm:prSet presAssocID="{B31FBF9B-6EDC-4D11-9A87-4F7C79FA7B14}" presName="parTrans" presStyleLbl="bgSibTrans2D1" presStyleIdx="4" presStyleCnt="5"/>
      <dgm:spPr/>
    </dgm:pt>
    <dgm:pt modelId="{EA66E581-5199-47AA-A772-BB0C1B3C96F4}" type="pres">
      <dgm:prSet presAssocID="{A1181E86-D986-4212-8B1F-585E0CB0C3EA}" presName="node" presStyleLbl="node1" presStyleIdx="4" presStyleCnt="5">
        <dgm:presLayoutVars>
          <dgm:bulletEnabled val="1"/>
        </dgm:presLayoutVars>
      </dgm:prSet>
      <dgm:spPr/>
    </dgm:pt>
  </dgm:ptLst>
  <dgm:cxnLst>
    <dgm:cxn modelId="{8CC25C0E-AD75-48AC-B103-96A5FC0FCE76}" type="presOf" srcId="{99F0233E-0867-43A9-AFD4-7EE57C78F06D}" destId="{4F7DBAD4-78C2-4065-B423-EC14A2C890EC}" srcOrd="0" destOrd="0" presId="urn:microsoft.com/office/officeart/2005/8/layout/radial4"/>
    <dgm:cxn modelId="{5E4C520E-BE42-417F-B035-D4C5742A5993}" type="presOf" srcId="{3BFDB51E-CCA0-4715-8F93-1F9083A19EF1}" destId="{A0A3EDCC-32C4-4E78-B69F-EAFE6E4710BE}" srcOrd="0" destOrd="0" presId="urn:microsoft.com/office/officeart/2005/8/layout/radial4"/>
    <dgm:cxn modelId="{D777BC14-C91F-444E-9CBB-918B427790F0}" srcId="{4D807264-D854-4677-ADAA-BE641A2D6E29}" destId="{F1BB7B0A-6E67-457F-BC43-3FA9487FA227}" srcOrd="2" destOrd="0" parTransId="{48F850B5-DA46-420C-9D18-970C988001AE}" sibTransId="{29E52299-C82B-4A31-BFFF-AD6CEAF44197}"/>
    <dgm:cxn modelId="{53E01919-5716-41E3-A783-890068FACEFD}" type="presOf" srcId="{48F850B5-DA46-420C-9D18-970C988001AE}" destId="{4292BE30-3764-46EF-883D-85EC48E9CD45}" srcOrd="0" destOrd="0" presId="urn:microsoft.com/office/officeart/2005/8/layout/radial4"/>
    <dgm:cxn modelId="{43DE031D-3173-4884-878D-9857ED66EFE7}" type="presOf" srcId="{A1181E86-D986-4212-8B1F-585E0CB0C3EA}" destId="{EA66E581-5199-47AA-A772-BB0C1B3C96F4}" srcOrd="0" destOrd="0" presId="urn:microsoft.com/office/officeart/2005/8/layout/radial4"/>
    <dgm:cxn modelId="{9240A337-2A07-4B84-BC30-363D86AA0C84}" type="presOf" srcId="{F1BB7B0A-6E67-457F-BC43-3FA9487FA227}" destId="{D3A969DC-B564-4DAD-B591-A3C226625AC6}" srcOrd="0" destOrd="0" presId="urn:microsoft.com/office/officeart/2005/8/layout/radial4"/>
    <dgm:cxn modelId="{4610F45B-C978-43AE-B6C2-E3D064E16A17}" type="presOf" srcId="{4541711B-3DD7-4A56-93A7-41159260B9E9}" destId="{EE94DE66-8611-47F9-8A77-157BA0A7E533}" srcOrd="0" destOrd="0" presId="urn:microsoft.com/office/officeart/2005/8/layout/radial4"/>
    <dgm:cxn modelId="{4AD77A4A-E195-4721-B4B9-1B8223D9AD24}" type="presOf" srcId="{B31FBF9B-6EDC-4D11-9A87-4F7C79FA7B14}" destId="{CF13287B-2735-4008-AA60-0B1547C4EBA8}" srcOrd="0" destOrd="0" presId="urn:microsoft.com/office/officeart/2005/8/layout/radial4"/>
    <dgm:cxn modelId="{747B5C6C-F684-4F08-BC76-1CD7746A71D0}" type="presOf" srcId="{4D807264-D854-4677-ADAA-BE641A2D6E29}" destId="{42CC09A4-1637-4C85-BE28-C444612C972C}" srcOrd="0" destOrd="0" presId="urn:microsoft.com/office/officeart/2005/8/layout/radial4"/>
    <dgm:cxn modelId="{29D02654-24BF-4B8D-B020-50607BD7EB74}" type="presOf" srcId="{50AAED5E-36C7-4C52-99AD-40D3528E0961}" destId="{34335CD6-91EF-49D9-AEC6-815A5A68FD51}" srcOrd="0" destOrd="0" presId="urn:microsoft.com/office/officeart/2005/8/layout/radial4"/>
    <dgm:cxn modelId="{B405F186-27F6-4DEE-9798-607379EF6F4C}" srcId="{E1324B97-6ABC-49AB-AC9F-D4AD34CF695B}" destId="{4D807264-D854-4677-ADAA-BE641A2D6E29}" srcOrd="0" destOrd="0" parTransId="{373AE764-2377-4FA4-B0A4-AB41C38CE22C}" sibTransId="{4D9A5158-5A95-4CA4-904C-09B7042C057F}"/>
    <dgm:cxn modelId="{A1B0A697-3ED8-48A2-A0FC-05AE884D3C5D}" type="presOf" srcId="{6A3AFE7F-A55A-4135-BDC6-AB6D6B6E6006}" destId="{35FD1258-D30B-46BE-98BF-9DB784778D71}" srcOrd="0" destOrd="0" presId="urn:microsoft.com/office/officeart/2005/8/layout/radial4"/>
    <dgm:cxn modelId="{7A9762BA-40AF-44DE-B790-18476FBD0705}" srcId="{4D807264-D854-4677-ADAA-BE641A2D6E29}" destId="{99F0233E-0867-43A9-AFD4-7EE57C78F06D}" srcOrd="3" destOrd="0" parTransId="{FBCB0672-CFA9-48CC-8DA1-9C8E676598BB}" sibTransId="{02F95568-8271-43C8-A3BA-C45039EBF749}"/>
    <dgm:cxn modelId="{8B69B0E0-386E-4F26-8E2B-D3B8B8A1AA3B}" type="presOf" srcId="{E1324B97-6ABC-49AB-AC9F-D4AD34CF695B}" destId="{0AF78FD9-0E72-4495-9D67-14A57DB8C35F}" srcOrd="0" destOrd="0" presId="urn:microsoft.com/office/officeart/2005/8/layout/radial4"/>
    <dgm:cxn modelId="{B92E53E7-206D-4B8C-B7BF-CBBE41B038DB}" srcId="{4D807264-D854-4677-ADAA-BE641A2D6E29}" destId="{A1181E86-D986-4212-8B1F-585E0CB0C3EA}" srcOrd="4" destOrd="0" parTransId="{B31FBF9B-6EDC-4D11-9A87-4F7C79FA7B14}" sibTransId="{8DFE1E12-DF84-430E-A8FE-14DACE21B576}"/>
    <dgm:cxn modelId="{83F959EB-B6EF-46A2-98BB-E957C50B4AE3}" srcId="{4D807264-D854-4677-ADAA-BE641A2D6E29}" destId="{4541711B-3DD7-4A56-93A7-41159260B9E9}" srcOrd="1" destOrd="0" parTransId="{6A3AFE7F-A55A-4135-BDC6-AB6D6B6E6006}" sibTransId="{8A43561D-14D4-466D-A701-4F6D73C826AA}"/>
    <dgm:cxn modelId="{DE0AC7EE-96D3-4470-836E-3A5642E3C3DC}" srcId="{4D807264-D854-4677-ADAA-BE641A2D6E29}" destId="{3BFDB51E-CCA0-4715-8F93-1F9083A19EF1}" srcOrd="0" destOrd="0" parTransId="{50AAED5E-36C7-4C52-99AD-40D3528E0961}" sibTransId="{0B49E7AD-1470-4E09-9668-393891D52B09}"/>
    <dgm:cxn modelId="{62D833F5-F4DB-4EAF-ADCD-8D7CB9E987E5}" type="presOf" srcId="{FBCB0672-CFA9-48CC-8DA1-9C8E676598BB}" destId="{DC598D11-BD03-432D-93B9-0BFEF19F5BA0}" srcOrd="0" destOrd="0" presId="urn:microsoft.com/office/officeart/2005/8/layout/radial4"/>
    <dgm:cxn modelId="{98709D8E-01DE-4BD8-82FD-14D7D0C65B88}" type="presParOf" srcId="{0AF78FD9-0E72-4495-9D67-14A57DB8C35F}" destId="{42CC09A4-1637-4C85-BE28-C444612C972C}" srcOrd="0" destOrd="0" presId="urn:microsoft.com/office/officeart/2005/8/layout/radial4"/>
    <dgm:cxn modelId="{B56C4513-750A-4845-872B-F256AD32ED47}" type="presParOf" srcId="{0AF78FD9-0E72-4495-9D67-14A57DB8C35F}" destId="{34335CD6-91EF-49D9-AEC6-815A5A68FD51}" srcOrd="1" destOrd="0" presId="urn:microsoft.com/office/officeart/2005/8/layout/radial4"/>
    <dgm:cxn modelId="{E42EFEF2-E155-4707-9197-73ABD82CE4F8}" type="presParOf" srcId="{0AF78FD9-0E72-4495-9D67-14A57DB8C35F}" destId="{A0A3EDCC-32C4-4E78-B69F-EAFE6E4710BE}" srcOrd="2" destOrd="0" presId="urn:microsoft.com/office/officeart/2005/8/layout/radial4"/>
    <dgm:cxn modelId="{DB9C7446-B8CE-4158-A059-F2189F43E848}" type="presParOf" srcId="{0AF78FD9-0E72-4495-9D67-14A57DB8C35F}" destId="{35FD1258-D30B-46BE-98BF-9DB784778D71}" srcOrd="3" destOrd="0" presId="urn:microsoft.com/office/officeart/2005/8/layout/radial4"/>
    <dgm:cxn modelId="{5C3F905D-B917-45E6-8D64-DE8006E7A2F0}" type="presParOf" srcId="{0AF78FD9-0E72-4495-9D67-14A57DB8C35F}" destId="{EE94DE66-8611-47F9-8A77-157BA0A7E533}" srcOrd="4" destOrd="0" presId="urn:microsoft.com/office/officeart/2005/8/layout/radial4"/>
    <dgm:cxn modelId="{486C717A-EC13-490B-8E3C-747BABEE167E}" type="presParOf" srcId="{0AF78FD9-0E72-4495-9D67-14A57DB8C35F}" destId="{4292BE30-3764-46EF-883D-85EC48E9CD45}" srcOrd="5" destOrd="0" presId="urn:microsoft.com/office/officeart/2005/8/layout/radial4"/>
    <dgm:cxn modelId="{C7B7F2B8-A16E-40E2-882D-F3341194C772}" type="presParOf" srcId="{0AF78FD9-0E72-4495-9D67-14A57DB8C35F}" destId="{D3A969DC-B564-4DAD-B591-A3C226625AC6}" srcOrd="6" destOrd="0" presId="urn:microsoft.com/office/officeart/2005/8/layout/radial4"/>
    <dgm:cxn modelId="{DB954BCE-CEA2-4B10-BF13-9B689EA9D848}" type="presParOf" srcId="{0AF78FD9-0E72-4495-9D67-14A57DB8C35F}" destId="{DC598D11-BD03-432D-93B9-0BFEF19F5BA0}" srcOrd="7" destOrd="0" presId="urn:microsoft.com/office/officeart/2005/8/layout/radial4"/>
    <dgm:cxn modelId="{5D399B4A-405C-431B-AC13-62F1C509DE77}" type="presParOf" srcId="{0AF78FD9-0E72-4495-9D67-14A57DB8C35F}" destId="{4F7DBAD4-78C2-4065-B423-EC14A2C890EC}" srcOrd="8" destOrd="0" presId="urn:microsoft.com/office/officeart/2005/8/layout/radial4"/>
    <dgm:cxn modelId="{552FB7EE-A882-4930-B164-0C5C2695543D}" type="presParOf" srcId="{0AF78FD9-0E72-4495-9D67-14A57DB8C35F}" destId="{CF13287B-2735-4008-AA60-0B1547C4EBA8}" srcOrd="9" destOrd="0" presId="urn:microsoft.com/office/officeart/2005/8/layout/radial4"/>
    <dgm:cxn modelId="{F9F142E2-E3A9-4562-BFF4-2C7CC3444937}" type="presParOf" srcId="{0AF78FD9-0E72-4495-9D67-14A57DB8C35F}" destId="{EA66E581-5199-47AA-A772-BB0C1B3C96F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2A6A2-E106-45A8-B036-D42589E32A6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57551E33-292E-471D-BA0E-01130781FE4B}">
      <dgm:prSet phldrT="[Szöveg]" custT="1"/>
      <dgm:spPr/>
      <dgm:t>
        <a:bodyPr/>
        <a:lstStyle/>
        <a:p>
          <a:r>
            <a:rPr lang="hu-HU" sz="1800" dirty="0"/>
            <a:t>Kivizsgál</a:t>
          </a:r>
        </a:p>
      </dgm:t>
    </dgm:pt>
    <dgm:pt modelId="{76C0A0B7-8AC2-49D0-8E33-F458B0F5811E}" type="parTrans" cxnId="{C7167397-15BA-49BD-BC73-1F3E4F8FE776}">
      <dgm:prSet/>
      <dgm:spPr/>
      <dgm:t>
        <a:bodyPr/>
        <a:lstStyle/>
        <a:p>
          <a:endParaRPr lang="hu-HU" sz="1800"/>
        </a:p>
      </dgm:t>
    </dgm:pt>
    <dgm:pt modelId="{8D583CC8-2318-4983-80E2-84B23241E3E5}" type="sibTrans" cxnId="{C7167397-15BA-49BD-BC73-1F3E4F8FE776}">
      <dgm:prSet/>
      <dgm:spPr/>
      <dgm:t>
        <a:bodyPr/>
        <a:lstStyle/>
        <a:p>
          <a:endParaRPr lang="hu-HU" sz="1800"/>
        </a:p>
      </dgm:t>
    </dgm:pt>
    <dgm:pt modelId="{813F7737-4B61-4F35-BE25-8A774D016221}">
      <dgm:prSet phldrT="[Szöveg]" custT="1"/>
      <dgm:spPr/>
      <dgm:t>
        <a:bodyPr/>
        <a:lstStyle/>
        <a:p>
          <a:r>
            <a:rPr lang="hu-HU" sz="1800" dirty="0"/>
            <a:t>Ellenőriz</a:t>
          </a:r>
        </a:p>
      </dgm:t>
    </dgm:pt>
    <dgm:pt modelId="{7FDBFAA8-7B89-45E7-9CB6-921D9B9057DA}" type="parTrans" cxnId="{45933714-F7E8-42B8-AEE5-60CEEFEF84F6}">
      <dgm:prSet/>
      <dgm:spPr/>
      <dgm:t>
        <a:bodyPr/>
        <a:lstStyle/>
        <a:p>
          <a:endParaRPr lang="hu-HU" sz="1800"/>
        </a:p>
      </dgm:t>
    </dgm:pt>
    <dgm:pt modelId="{7A6C61F0-D91E-46D6-914D-316F031B32B1}" type="sibTrans" cxnId="{45933714-F7E8-42B8-AEE5-60CEEFEF84F6}">
      <dgm:prSet/>
      <dgm:spPr/>
      <dgm:t>
        <a:bodyPr/>
        <a:lstStyle/>
        <a:p>
          <a:endParaRPr lang="hu-HU" sz="1800"/>
        </a:p>
      </dgm:t>
    </dgm:pt>
    <dgm:pt modelId="{B4ADFBF0-7A67-45B3-BCC5-F07B7A99C8BA}">
      <dgm:prSet phldrT="[Szöveg]" custT="1"/>
      <dgm:spPr/>
      <dgm:t>
        <a:bodyPr/>
        <a:lstStyle/>
        <a:p>
          <a:r>
            <a:rPr lang="hu-HU" sz="1800" dirty="0"/>
            <a:t>Bírságol</a:t>
          </a:r>
        </a:p>
      </dgm:t>
    </dgm:pt>
    <dgm:pt modelId="{268276BE-876C-411C-8181-5DC27703FD53}" type="parTrans" cxnId="{F2217FD1-13E7-4D49-B5BC-D2C6E9E2C479}">
      <dgm:prSet/>
      <dgm:spPr/>
      <dgm:t>
        <a:bodyPr/>
        <a:lstStyle/>
        <a:p>
          <a:endParaRPr lang="hu-HU" sz="1800"/>
        </a:p>
      </dgm:t>
    </dgm:pt>
    <dgm:pt modelId="{5AE30F8C-7B16-4A48-8D7C-77984DFFC128}" type="sibTrans" cxnId="{F2217FD1-13E7-4D49-B5BC-D2C6E9E2C479}">
      <dgm:prSet/>
      <dgm:spPr/>
      <dgm:t>
        <a:bodyPr/>
        <a:lstStyle/>
        <a:p>
          <a:endParaRPr lang="hu-HU" sz="1800"/>
        </a:p>
      </dgm:t>
    </dgm:pt>
    <dgm:pt modelId="{21326CE0-33FE-4AF0-83F8-AD747107B6DA}">
      <dgm:prSet phldrT="[Szöveg]" custT="1"/>
      <dgm:spPr/>
      <dgm:t>
        <a:bodyPr/>
        <a:lstStyle/>
        <a:p>
          <a:r>
            <a:rPr lang="hu-HU" sz="1800" dirty="0"/>
            <a:t>Engedélyez</a:t>
          </a:r>
        </a:p>
      </dgm:t>
    </dgm:pt>
    <dgm:pt modelId="{DDEF6F6D-D4ED-4CC2-A07D-4C25738E2CAE}" type="parTrans" cxnId="{05F24653-465C-4F78-997E-234C941DC674}">
      <dgm:prSet/>
      <dgm:spPr/>
      <dgm:t>
        <a:bodyPr/>
        <a:lstStyle/>
        <a:p>
          <a:endParaRPr lang="hu-HU" sz="1800"/>
        </a:p>
      </dgm:t>
    </dgm:pt>
    <dgm:pt modelId="{E642BE2B-D0CF-475A-B7F5-CEC0F11CC852}" type="sibTrans" cxnId="{05F24653-465C-4F78-997E-234C941DC674}">
      <dgm:prSet/>
      <dgm:spPr/>
      <dgm:t>
        <a:bodyPr/>
        <a:lstStyle/>
        <a:p>
          <a:endParaRPr lang="hu-HU" sz="1800"/>
        </a:p>
      </dgm:t>
    </dgm:pt>
    <dgm:pt modelId="{E1A03056-9196-491E-A97F-C94763CC5A42}">
      <dgm:prSet phldrT="[Szöveg]" custT="1"/>
      <dgm:spPr/>
      <dgm:t>
        <a:bodyPr/>
        <a:lstStyle/>
        <a:p>
          <a:r>
            <a:rPr lang="hu-HU" sz="1800" dirty="0"/>
            <a:t>Jóváhagy</a:t>
          </a:r>
        </a:p>
      </dgm:t>
    </dgm:pt>
    <dgm:pt modelId="{84DFC058-222E-430E-A9C1-08358B2A25A8}" type="parTrans" cxnId="{C500E03F-4462-428C-A9F4-B28D6B0FF260}">
      <dgm:prSet/>
      <dgm:spPr/>
      <dgm:t>
        <a:bodyPr/>
        <a:lstStyle/>
        <a:p>
          <a:endParaRPr lang="hu-HU" sz="1800"/>
        </a:p>
      </dgm:t>
    </dgm:pt>
    <dgm:pt modelId="{AE02C66E-78B0-4676-B4D2-42262FDA69BF}" type="sibTrans" cxnId="{C500E03F-4462-428C-A9F4-B28D6B0FF260}">
      <dgm:prSet/>
      <dgm:spPr/>
      <dgm:t>
        <a:bodyPr/>
        <a:lstStyle/>
        <a:p>
          <a:endParaRPr lang="hu-HU" sz="1800"/>
        </a:p>
      </dgm:t>
    </dgm:pt>
    <dgm:pt modelId="{C8CE33C6-B3EA-4E1A-9FCB-D316D2E308B9}">
      <dgm:prSet phldrT="[Szöveg]" custT="1"/>
      <dgm:spPr/>
      <dgm:t>
        <a:bodyPr/>
        <a:lstStyle/>
        <a:p>
          <a:r>
            <a:rPr lang="hu-HU" sz="1800" dirty="0"/>
            <a:t>Dönt</a:t>
          </a:r>
        </a:p>
      </dgm:t>
    </dgm:pt>
    <dgm:pt modelId="{11F1B531-A3AF-42E5-A3D1-E69D5FF7111F}" type="parTrans" cxnId="{601D5CEB-C28F-40DC-B59B-0D4C1585E3FC}">
      <dgm:prSet/>
      <dgm:spPr/>
      <dgm:t>
        <a:bodyPr/>
        <a:lstStyle/>
        <a:p>
          <a:endParaRPr lang="hu-HU" sz="1800"/>
        </a:p>
      </dgm:t>
    </dgm:pt>
    <dgm:pt modelId="{B1AD97DE-17BF-45C2-953E-C867093A6CFC}" type="sibTrans" cxnId="{601D5CEB-C28F-40DC-B59B-0D4C1585E3FC}">
      <dgm:prSet/>
      <dgm:spPr/>
      <dgm:t>
        <a:bodyPr/>
        <a:lstStyle/>
        <a:p>
          <a:endParaRPr lang="hu-HU" sz="1800"/>
        </a:p>
      </dgm:t>
    </dgm:pt>
    <dgm:pt modelId="{99FB8815-E699-4DF9-872C-4AAD3414FC5A}">
      <dgm:prSet phldrT="[Szöveg]" custT="1"/>
      <dgm:spPr/>
      <dgm:t>
        <a:bodyPr/>
        <a:lstStyle/>
        <a:p>
          <a:r>
            <a:rPr lang="hu-HU" sz="1800" dirty="0"/>
            <a:t>Intézkedik</a:t>
          </a:r>
        </a:p>
      </dgm:t>
    </dgm:pt>
    <dgm:pt modelId="{4E6C224F-24D6-4DB4-B79C-31F5AF912DC9}" type="parTrans" cxnId="{DE44EF19-F4F9-4609-8A45-FCC6DFC3BAC0}">
      <dgm:prSet/>
      <dgm:spPr/>
      <dgm:t>
        <a:bodyPr/>
        <a:lstStyle/>
        <a:p>
          <a:endParaRPr lang="hu-HU" sz="1800"/>
        </a:p>
      </dgm:t>
    </dgm:pt>
    <dgm:pt modelId="{0D422145-A10E-4C26-A64F-560446CD25AD}" type="sibTrans" cxnId="{DE44EF19-F4F9-4609-8A45-FCC6DFC3BAC0}">
      <dgm:prSet/>
      <dgm:spPr/>
      <dgm:t>
        <a:bodyPr/>
        <a:lstStyle/>
        <a:p>
          <a:endParaRPr lang="hu-HU" sz="1800"/>
        </a:p>
      </dgm:t>
    </dgm:pt>
    <dgm:pt modelId="{CC41D6FC-9805-4BDA-9039-9AEFC275645C}" type="pres">
      <dgm:prSet presAssocID="{29A2A6A2-E106-45A8-B036-D42589E32A62}" presName="diagram" presStyleCnt="0">
        <dgm:presLayoutVars>
          <dgm:dir/>
          <dgm:resizeHandles val="exact"/>
        </dgm:presLayoutVars>
      </dgm:prSet>
      <dgm:spPr/>
    </dgm:pt>
    <dgm:pt modelId="{583AC73F-A99A-4430-96FC-149ECB9C4D2F}" type="pres">
      <dgm:prSet presAssocID="{57551E33-292E-471D-BA0E-01130781FE4B}" presName="node" presStyleLbl="node1" presStyleIdx="0" presStyleCnt="7">
        <dgm:presLayoutVars>
          <dgm:bulletEnabled val="1"/>
        </dgm:presLayoutVars>
      </dgm:prSet>
      <dgm:spPr/>
    </dgm:pt>
    <dgm:pt modelId="{5229E43E-19EC-48DA-BDFC-301A21E364C8}" type="pres">
      <dgm:prSet presAssocID="{8D583CC8-2318-4983-80E2-84B23241E3E5}" presName="sibTrans" presStyleCnt="0"/>
      <dgm:spPr/>
    </dgm:pt>
    <dgm:pt modelId="{0272D5CE-8997-4AC1-8770-F095AA28B888}" type="pres">
      <dgm:prSet presAssocID="{813F7737-4B61-4F35-BE25-8A774D016221}" presName="node" presStyleLbl="node1" presStyleIdx="1" presStyleCnt="7">
        <dgm:presLayoutVars>
          <dgm:bulletEnabled val="1"/>
        </dgm:presLayoutVars>
      </dgm:prSet>
      <dgm:spPr/>
    </dgm:pt>
    <dgm:pt modelId="{7B3ABD20-243C-46D2-9CBA-53F7171AA1CF}" type="pres">
      <dgm:prSet presAssocID="{7A6C61F0-D91E-46D6-914D-316F031B32B1}" presName="sibTrans" presStyleCnt="0"/>
      <dgm:spPr/>
    </dgm:pt>
    <dgm:pt modelId="{C3E989EC-A919-45CB-B3AA-EBFC278213F7}" type="pres">
      <dgm:prSet presAssocID="{B4ADFBF0-7A67-45B3-BCC5-F07B7A99C8BA}" presName="node" presStyleLbl="node1" presStyleIdx="2" presStyleCnt="7">
        <dgm:presLayoutVars>
          <dgm:bulletEnabled val="1"/>
        </dgm:presLayoutVars>
      </dgm:prSet>
      <dgm:spPr/>
    </dgm:pt>
    <dgm:pt modelId="{BE03242D-17E2-43D3-B2C0-28180ACDB082}" type="pres">
      <dgm:prSet presAssocID="{5AE30F8C-7B16-4A48-8D7C-77984DFFC128}" presName="sibTrans" presStyleCnt="0"/>
      <dgm:spPr/>
    </dgm:pt>
    <dgm:pt modelId="{8C42B444-B692-4968-868A-0340C43AEE11}" type="pres">
      <dgm:prSet presAssocID="{21326CE0-33FE-4AF0-83F8-AD747107B6DA}" presName="node" presStyleLbl="node1" presStyleIdx="3" presStyleCnt="7">
        <dgm:presLayoutVars>
          <dgm:bulletEnabled val="1"/>
        </dgm:presLayoutVars>
      </dgm:prSet>
      <dgm:spPr/>
    </dgm:pt>
    <dgm:pt modelId="{F7CF3594-285B-4A8F-AAA8-4D5D97B2F412}" type="pres">
      <dgm:prSet presAssocID="{E642BE2B-D0CF-475A-B7F5-CEC0F11CC852}" presName="sibTrans" presStyleCnt="0"/>
      <dgm:spPr/>
    </dgm:pt>
    <dgm:pt modelId="{414062DD-71AB-4104-8888-CD0D4A2A67A5}" type="pres">
      <dgm:prSet presAssocID="{E1A03056-9196-491E-A97F-C94763CC5A42}" presName="node" presStyleLbl="node1" presStyleIdx="4" presStyleCnt="7">
        <dgm:presLayoutVars>
          <dgm:bulletEnabled val="1"/>
        </dgm:presLayoutVars>
      </dgm:prSet>
      <dgm:spPr/>
    </dgm:pt>
    <dgm:pt modelId="{AF671A25-EC22-42B0-B40F-1AA2DCB3BAE4}" type="pres">
      <dgm:prSet presAssocID="{AE02C66E-78B0-4676-B4D2-42262FDA69BF}" presName="sibTrans" presStyleCnt="0"/>
      <dgm:spPr/>
    </dgm:pt>
    <dgm:pt modelId="{A4468199-D4DB-47FE-A08D-6B7274AF9AE3}" type="pres">
      <dgm:prSet presAssocID="{C8CE33C6-B3EA-4E1A-9FCB-D316D2E308B9}" presName="node" presStyleLbl="node1" presStyleIdx="5" presStyleCnt="7">
        <dgm:presLayoutVars>
          <dgm:bulletEnabled val="1"/>
        </dgm:presLayoutVars>
      </dgm:prSet>
      <dgm:spPr/>
    </dgm:pt>
    <dgm:pt modelId="{4EF72FFF-A75A-472C-A658-129A254A83EF}" type="pres">
      <dgm:prSet presAssocID="{B1AD97DE-17BF-45C2-953E-C867093A6CFC}" presName="sibTrans" presStyleCnt="0"/>
      <dgm:spPr/>
    </dgm:pt>
    <dgm:pt modelId="{066517FE-CC96-4A1B-917B-F7352D78F2BC}" type="pres">
      <dgm:prSet presAssocID="{99FB8815-E699-4DF9-872C-4AAD3414FC5A}" presName="node" presStyleLbl="node1" presStyleIdx="6" presStyleCnt="7">
        <dgm:presLayoutVars>
          <dgm:bulletEnabled val="1"/>
        </dgm:presLayoutVars>
      </dgm:prSet>
      <dgm:spPr/>
    </dgm:pt>
  </dgm:ptLst>
  <dgm:cxnLst>
    <dgm:cxn modelId="{78D92200-1E61-4ADF-88EB-D65C317930AC}" type="presOf" srcId="{99FB8815-E699-4DF9-872C-4AAD3414FC5A}" destId="{066517FE-CC96-4A1B-917B-F7352D78F2BC}" srcOrd="0" destOrd="0" presId="urn:microsoft.com/office/officeart/2005/8/layout/default"/>
    <dgm:cxn modelId="{F3AAA310-7287-434E-9680-4FE6B0EC7D22}" type="presOf" srcId="{813F7737-4B61-4F35-BE25-8A774D016221}" destId="{0272D5CE-8997-4AC1-8770-F095AA28B888}" srcOrd="0" destOrd="0" presId="urn:microsoft.com/office/officeart/2005/8/layout/default"/>
    <dgm:cxn modelId="{45933714-F7E8-42B8-AEE5-60CEEFEF84F6}" srcId="{29A2A6A2-E106-45A8-B036-D42589E32A62}" destId="{813F7737-4B61-4F35-BE25-8A774D016221}" srcOrd="1" destOrd="0" parTransId="{7FDBFAA8-7B89-45E7-9CB6-921D9B9057DA}" sibTransId="{7A6C61F0-D91E-46D6-914D-316F031B32B1}"/>
    <dgm:cxn modelId="{DE44EF19-F4F9-4609-8A45-FCC6DFC3BAC0}" srcId="{29A2A6A2-E106-45A8-B036-D42589E32A62}" destId="{99FB8815-E699-4DF9-872C-4AAD3414FC5A}" srcOrd="6" destOrd="0" parTransId="{4E6C224F-24D6-4DB4-B79C-31F5AF912DC9}" sibTransId="{0D422145-A10E-4C26-A64F-560446CD25AD}"/>
    <dgm:cxn modelId="{67FD8B31-087C-4351-B941-21316FD38601}" type="presOf" srcId="{E1A03056-9196-491E-A97F-C94763CC5A42}" destId="{414062DD-71AB-4104-8888-CD0D4A2A67A5}" srcOrd="0" destOrd="0" presId="urn:microsoft.com/office/officeart/2005/8/layout/default"/>
    <dgm:cxn modelId="{C500E03F-4462-428C-A9F4-B28D6B0FF260}" srcId="{29A2A6A2-E106-45A8-B036-D42589E32A62}" destId="{E1A03056-9196-491E-A97F-C94763CC5A42}" srcOrd="4" destOrd="0" parTransId="{84DFC058-222E-430E-A9C1-08358B2A25A8}" sibTransId="{AE02C66E-78B0-4676-B4D2-42262FDA69BF}"/>
    <dgm:cxn modelId="{62E6135E-8700-4D5F-96FB-B5BCAA52AF2B}" type="presOf" srcId="{B4ADFBF0-7A67-45B3-BCC5-F07B7A99C8BA}" destId="{C3E989EC-A919-45CB-B3AA-EBFC278213F7}" srcOrd="0" destOrd="0" presId="urn:microsoft.com/office/officeart/2005/8/layout/default"/>
    <dgm:cxn modelId="{FE4D3343-2A3D-4359-800D-B62F6DE33D9D}" type="presOf" srcId="{57551E33-292E-471D-BA0E-01130781FE4B}" destId="{583AC73F-A99A-4430-96FC-149ECB9C4D2F}" srcOrd="0" destOrd="0" presId="urn:microsoft.com/office/officeart/2005/8/layout/default"/>
    <dgm:cxn modelId="{05F24653-465C-4F78-997E-234C941DC674}" srcId="{29A2A6A2-E106-45A8-B036-D42589E32A62}" destId="{21326CE0-33FE-4AF0-83F8-AD747107B6DA}" srcOrd="3" destOrd="0" parTransId="{DDEF6F6D-D4ED-4CC2-A07D-4C25738E2CAE}" sibTransId="{E642BE2B-D0CF-475A-B7F5-CEC0F11CC852}"/>
    <dgm:cxn modelId="{485B8191-1CBE-4925-8BF7-97D8D4E3956E}" type="presOf" srcId="{C8CE33C6-B3EA-4E1A-9FCB-D316D2E308B9}" destId="{A4468199-D4DB-47FE-A08D-6B7274AF9AE3}" srcOrd="0" destOrd="0" presId="urn:microsoft.com/office/officeart/2005/8/layout/default"/>
    <dgm:cxn modelId="{C7167397-15BA-49BD-BC73-1F3E4F8FE776}" srcId="{29A2A6A2-E106-45A8-B036-D42589E32A62}" destId="{57551E33-292E-471D-BA0E-01130781FE4B}" srcOrd="0" destOrd="0" parTransId="{76C0A0B7-8AC2-49D0-8E33-F458B0F5811E}" sibTransId="{8D583CC8-2318-4983-80E2-84B23241E3E5}"/>
    <dgm:cxn modelId="{F2217FD1-13E7-4D49-B5BC-D2C6E9E2C479}" srcId="{29A2A6A2-E106-45A8-B036-D42589E32A62}" destId="{B4ADFBF0-7A67-45B3-BCC5-F07B7A99C8BA}" srcOrd="2" destOrd="0" parTransId="{268276BE-876C-411C-8181-5DC27703FD53}" sibTransId="{5AE30F8C-7B16-4A48-8D7C-77984DFFC128}"/>
    <dgm:cxn modelId="{3977F9E9-01D2-4E82-B77C-F99C8B13D574}" type="presOf" srcId="{29A2A6A2-E106-45A8-B036-D42589E32A62}" destId="{CC41D6FC-9805-4BDA-9039-9AEFC275645C}" srcOrd="0" destOrd="0" presId="urn:microsoft.com/office/officeart/2005/8/layout/default"/>
    <dgm:cxn modelId="{601D5CEB-C28F-40DC-B59B-0D4C1585E3FC}" srcId="{29A2A6A2-E106-45A8-B036-D42589E32A62}" destId="{C8CE33C6-B3EA-4E1A-9FCB-D316D2E308B9}" srcOrd="5" destOrd="0" parTransId="{11F1B531-A3AF-42E5-A3D1-E69D5FF7111F}" sibTransId="{B1AD97DE-17BF-45C2-953E-C867093A6CFC}"/>
    <dgm:cxn modelId="{0FDD60EB-8236-450D-901E-0121634805E6}" type="presOf" srcId="{21326CE0-33FE-4AF0-83F8-AD747107B6DA}" destId="{8C42B444-B692-4968-868A-0340C43AEE11}" srcOrd="0" destOrd="0" presId="urn:microsoft.com/office/officeart/2005/8/layout/default"/>
    <dgm:cxn modelId="{99C10921-C2FB-4D4D-800B-FF8B4D96E600}" type="presParOf" srcId="{CC41D6FC-9805-4BDA-9039-9AEFC275645C}" destId="{583AC73F-A99A-4430-96FC-149ECB9C4D2F}" srcOrd="0" destOrd="0" presId="urn:microsoft.com/office/officeart/2005/8/layout/default"/>
    <dgm:cxn modelId="{52BD53A0-91BC-4BC2-8C41-D512B1ECE4ED}" type="presParOf" srcId="{CC41D6FC-9805-4BDA-9039-9AEFC275645C}" destId="{5229E43E-19EC-48DA-BDFC-301A21E364C8}" srcOrd="1" destOrd="0" presId="urn:microsoft.com/office/officeart/2005/8/layout/default"/>
    <dgm:cxn modelId="{89495DA7-9F6A-4656-98B5-E19E328943AD}" type="presParOf" srcId="{CC41D6FC-9805-4BDA-9039-9AEFC275645C}" destId="{0272D5CE-8997-4AC1-8770-F095AA28B888}" srcOrd="2" destOrd="0" presId="urn:microsoft.com/office/officeart/2005/8/layout/default"/>
    <dgm:cxn modelId="{A555AD8F-F570-457C-91FB-EF17E66442F3}" type="presParOf" srcId="{CC41D6FC-9805-4BDA-9039-9AEFC275645C}" destId="{7B3ABD20-243C-46D2-9CBA-53F7171AA1CF}" srcOrd="3" destOrd="0" presId="urn:microsoft.com/office/officeart/2005/8/layout/default"/>
    <dgm:cxn modelId="{E6ACCA3D-D4A3-4B4A-9AD4-A049D871BE03}" type="presParOf" srcId="{CC41D6FC-9805-4BDA-9039-9AEFC275645C}" destId="{C3E989EC-A919-45CB-B3AA-EBFC278213F7}" srcOrd="4" destOrd="0" presId="urn:microsoft.com/office/officeart/2005/8/layout/default"/>
    <dgm:cxn modelId="{58A504C6-DBB8-4796-B704-EB5127717402}" type="presParOf" srcId="{CC41D6FC-9805-4BDA-9039-9AEFC275645C}" destId="{BE03242D-17E2-43D3-B2C0-28180ACDB082}" srcOrd="5" destOrd="0" presId="urn:microsoft.com/office/officeart/2005/8/layout/default"/>
    <dgm:cxn modelId="{1E66078B-F44C-4E63-99DF-31FA7ADEB73B}" type="presParOf" srcId="{CC41D6FC-9805-4BDA-9039-9AEFC275645C}" destId="{8C42B444-B692-4968-868A-0340C43AEE11}" srcOrd="6" destOrd="0" presId="urn:microsoft.com/office/officeart/2005/8/layout/default"/>
    <dgm:cxn modelId="{74F6A554-661C-412F-8A0F-56A256F87CC6}" type="presParOf" srcId="{CC41D6FC-9805-4BDA-9039-9AEFC275645C}" destId="{F7CF3594-285B-4A8F-AAA8-4D5D97B2F412}" srcOrd="7" destOrd="0" presId="urn:microsoft.com/office/officeart/2005/8/layout/default"/>
    <dgm:cxn modelId="{14AB9678-82A9-4E52-A1AB-1335F5CEECCA}" type="presParOf" srcId="{CC41D6FC-9805-4BDA-9039-9AEFC275645C}" destId="{414062DD-71AB-4104-8888-CD0D4A2A67A5}" srcOrd="8" destOrd="0" presId="urn:microsoft.com/office/officeart/2005/8/layout/default"/>
    <dgm:cxn modelId="{510A1CC0-73DC-447B-8ED2-54E3D3B2D39C}" type="presParOf" srcId="{CC41D6FC-9805-4BDA-9039-9AEFC275645C}" destId="{AF671A25-EC22-42B0-B40F-1AA2DCB3BAE4}" srcOrd="9" destOrd="0" presId="urn:microsoft.com/office/officeart/2005/8/layout/default"/>
    <dgm:cxn modelId="{7B122D76-7195-4BE5-AEB1-33D61653FD20}" type="presParOf" srcId="{CC41D6FC-9805-4BDA-9039-9AEFC275645C}" destId="{A4468199-D4DB-47FE-A08D-6B7274AF9AE3}" srcOrd="10" destOrd="0" presId="urn:microsoft.com/office/officeart/2005/8/layout/default"/>
    <dgm:cxn modelId="{DDEA1526-2CD3-4448-97D1-F9746481DAFC}" type="presParOf" srcId="{CC41D6FC-9805-4BDA-9039-9AEFC275645C}" destId="{4EF72FFF-A75A-472C-A658-129A254A83EF}" srcOrd="11" destOrd="0" presId="urn:microsoft.com/office/officeart/2005/8/layout/default"/>
    <dgm:cxn modelId="{5658E54F-6F16-4BC8-B708-DDC9162B16CB}" type="presParOf" srcId="{CC41D6FC-9805-4BDA-9039-9AEFC275645C}" destId="{066517FE-CC96-4A1B-917B-F7352D78F2B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2A6A2-E106-45A8-B036-D42589E32A6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57551E33-292E-471D-BA0E-01130781FE4B}">
      <dgm:prSet phldrT="[Szöveg]" custT="1"/>
      <dgm:spPr/>
      <dgm:t>
        <a:bodyPr/>
        <a:lstStyle/>
        <a:p>
          <a:r>
            <a:rPr lang="hu-HU" sz="1800" dirty="0"/>
            <a:t>Vizsgál</a:t>
          </a:r>
        </a:p>
      </dgm:t>
    </dgm:pt>
    <dgm:pt modelId="{76C0A0B7-8AC2-49D0-8E33-F458B0F5811E}" type="parTrans" cxnId="{C7167397-15BA-49BD-BC73-1F3E4F8FE776}">
      <dgm:prSet/>
      <dgm:spPr/>
      <dgm:t>
        <a:bodyPr/>
        <a:lstStyle/>
        <a:p>
          <a:endParaRPr lang="hu-HU" sz="1800"/>
        </a:p>
      </dgm:t>
    </dgm:pt>
    <dgm:pt modelId="{8D583CC8-2318-4983-80E2-84B23241E3E5}" type="sibTrans" cxnId="{C7167397-15BA-49BD-BC73-1F3E4F8FE776}">
      <dgm:prSet/>
      <dgm:spPr/>
      <dgm:t>
        <a:bodyPr/>
        <a:lstStyle/>
        <a:p>
          <a:endParaRPr lang="hu-HU" sz="1800"/>
        </a:p>
      </dgm:t>
    </dgm:pt>
    <dgm:pt modelId="{61A3EE5C-134E-4624-9626-44A5496C12D4}">
      <dgm:prSet phldrT="[Szöveg]" custT="1"/>
      <dgm:spPr/>
      <dgm:t>
        <a:bodyPr/>
        <a:lstStyle/>
        <a:p>
          <a:r>
            <a:rPr lang="hu-HU" sz="1800" dirty="0"/>
            <a:t>Ajánl</a:t>
          </a:r>
        </a:p>
      </dgm:t>
    </dgm:pt>
    <dgm:pt modelId="{451356F4-2F63-418C-ABDE-6AC5481E5C23}" type="parTrans" cxnId="{837A6AC9-0280-47C2-999A-71FDCFA3AA8B}">
      <dgm:prSet/>
      <dgm:spPr/>
      <dgm:t>
        <a:bodyPr/>
        <a:lstStyle/>
        <a:p>
          <a:endParaRPr lang="hu-HU" sz="1800"/>
        </a:p>
      </dgm:t>
    </dgm:pt>
    <dgm:pt modelId="{B63DAAC0-0D8F-4937-AA33-1707292A236D}" type="sibTrans" cxnId="{837A6AC9-0280-47C2-999A-71FDCFA3AA8B}">
      <dgm:prSet/>
      <dgm:spPr/>
      <dgm:t>
        <a:bodyPr/>
        <a:lstStyle/>
        <a:p>
          <a:endParaRPr lang="hu-HU" sz="1800"/>
        </a:p>
      </dgm:t>
    </dgm:pt>
    <dgm:pt modelId="{381FCFC7-BD44-47D3-9CB9-AA2F6896C629}">
      <dgm:prSet phldrT="[Szöveg]" custT="1"/>
      <dgm:spPr/>
      <dgm:t>
        <a:bodyPr/>
        <a:lstStyle/>
        <a:p>
          <a:r>
            <a:rPr lang="hu-HU" sz="1800" dirty="0"/>
            <a:t>Segít</a:t>
          </a:r>
        </a:p>
      </dgm:t>
    </dgm:pt>
    <dgm:pt modelId="{D691CAAC-10E3-4FA9-BADA-45083921E6C0}" type="parTrans" cxnId="{F3DEA41C-F6C2-4238-B653-61FFD8DC423E}">
      <dgm:prSet/>
      <dgm:spPr/>
      <dgm:t>
        <a:bodyPr/>
        <a:lstStyle/>
        <a:p>
          <a:endParaRPr lang="hu-HU" sz="1800"/>
        </a:p>
      </dgm:t>
    </dgm:pt>
    <dgm:pt modelId="{126A2E3E-BA79-4BDC-B831-1B01C7FD5901}" type="sibTrans" cxnId="{F3DEA41C-F6C2-4238-B653-61FFD8DC423E}">
      <dgm:prSet/>
      <dgm:spPr/>
      <dgm:t>
        <a:bodyPr/>
        <a:lstStyle/>
        <a:p>
          <a:endParaRPr lang="hu-HU" sz="1800"/>
        </a:p>
      </dgm:t>
    </dgm:pt>
    <dgm:pt modelId="{4B385C74-5B9B-496A-94C9-A59F88888669}">
      <dgm:prSet phldrT="[Szöveg]" custT="1"/>
      <dgm:spPr/>
      <dgm:t>
        <a:bodyPr/>
        <a:lstStyle/>
        <a:p>
          <a:r>
            <a:rPr lang="hu-HU" sz="1800" dirty="0"/>
            <a:t>Informál</a:t>
          </a:r>
        </a:p>
      </dgm:t>
    </dgm:pt>
    <dgm:pt modelId="{F782DCF4-F0A9-4D62-8C90-6EB965F11B91}" type="parTrans" cxnId="{DBDF579D-9281-44F5-B616-E787A38A5171}">
      <dgm:prSet/>
      <dgm:spPr/>
      <dgm:t>
        <a:bodyPr/>
        <a:lstStyle/>
        <a:p>
          <a:endParaRPr lang="hu-HU" sz="1800"/>
        </a:p>
      </dgm:t>
    </dgm:pt>
    <dgm:pt modelId="{D80AF975-C483-47B9-AED7-93AD0B26ED19}" type="sibTrans" cxnId="{DBDF579D-9281-44F5-B616-E787A38A5171}">
      <dgm:prSet/>
      <dgm:spPr/>
      <dgm:t>
        <a:bodyPr/>
        <a:lstStyle/>
        <a:p>
          <a:endParaRPr lang="hu-HU" sz="1800"/>
        </a:p>
      </dgm:t>
    </dgm:pt>
    <dgm:pt modelId="{96A8887F-FD0F-4357-909E-6F58ED87ABA6}">
      <dgm:prSet phldrT="[Szöveg]" custT="1"/>
      <dgm:spPr/>
      <dgm:t>
        <a:bodyPr/>
        <a:lstStyle/>
        <a:p>
          <a:r>
            <a:rPr lang="hu-HU" sz="1800" dirty="0"/>
            <a:t>Fejleszt</a:t>
          </a:r>
        </a:p>
      </dgm:t>
    </dgm:pt>
    <dgm:pt modelId="{2CDBEB64-14DE-49D1-8552-203210CE03A2}" type="parTrans" cxnId="{7AE73BD8-CB86-44B7-9E2E-CCC61E54B14A}">
      <dgm:prSet/>
      <dgm:spPr/>
      <dgm:t>
        <a:bodyPr/>
        <a:lstStyle/>
        <a:p>
          <a:endParaRPr lang="hu-HU" sz="1800"/>
        </a:p>
      </dgm:t>
    </dgm:pt>
    <dgm:pt modelId="{CCE3A248-673F-4E9B-A266-08FC202D06CA}" type="sibTrans" cxnId="{7AE73BD8-CB86-44B7-9E2E-CCC61E54B14A}">
      <dgm:prSet/>
      <dgm:spPr/>
      <dgm:t>
        <a:bodyPr/>
        <a:lstStyle/>
        <a:p>
          <a:endParaRPr lang="hu-HU" sz="1800"/>
        </a:p>
      </dgm:t>
    </dgm:pt>
    <dgm:pt modelId="{07BAC536-AFBA-45B7-9137-A5E685F0075D}">
      <dgm:prSet phldrT="[Szöveg]" custT="1"/>
      <dgm:spPr/>
      <dgm:t>
        <a:bodyPr/>
        <a:lstStyle/>
        <a:p>
          <a:r>
            <a:rPr lang="hu-HU" sz="1800" dirty="0"/>
            <a:t>Meghív</a:t>
          </a:r>
        </a:p>
      </dgm:t>
    </dgm:pt>
    <dgm:pt modelId="{EBF63BFF-765B-40E4-A639-2B2725F9C5A7}" type="parTrans" cxnId="{04E05B68-0CA0-4F48-9264-9DFBA3D8BBB3}">
      <dgm:prSet/>
      <dgm:spPr/>
      <dgm:t>
        <a:bodyPr/>
        <a:lstStyle/>
        <a:p>
          <a:endParaRPr lang="hu-HU" sz="1800"/>
        </a:p>
      </dgm:t>
    </dgm:pt>
    <dgm:pt modelId="{E466508F-B3AC-4307-B93F-9B6781677092}" type="sibTrans" cxnId="{04E05B68-0CA0-4F48-9264-9DFBA3D8BBB3}">
      <dgm:prSet/>
      <dgm:spPr/>
      <dgm:t>
        <a:bodyPr/>
        <a:lstStyle/>
        <a:p>
          <a:endParaRPr lang="hu-HU" sz="1800"/>
        </a:p>
      </dgm:t>
    </dgm:pt>
    <dgm:pt modelId="{48A0EC4B-DEDE-4C90-8D2F-DBEA5A168E51}">
      <dgm:prSet phldrT="[Szöveg]" custT="1"/>
      <dgm:spPr/>
      <dgm:t>
        <a:bodyPr/>
        <a:lstStyle/>
        <a:p>
          <a:r>
            <a:rPr lang="hu-HU" sz="1800" dirty="0"/>
            <a:t>Tanácsol</a:t>
          </a:r>
        </a:p>
      </dgm:t>
    </dgm:pt>
    <dgm:pt modelId="{3A1439CB-A369-4238-8FB0-F2F57180CF11}" type="parTrans" cxnId="{3707F324-23F5-4143-8423-843155B491DC}">
      <dgm:prSet/>
      <dgm:spPr/>
      <dgm:t>
        <a:bodyPr/>
        <a:lstStyle/>
        <a:p>
          <a:endParaRPr lang="hu-HU" sz="1800"/>
        </a:p>
      </dgm:t>
    </dgm:pt>
    <dgm:pt modelId="{2268FF7A-52F9-48ED-B9DD-198722856612}" type="sibTrans" cxnId="{3707F324-23F5-4143-8423-843155B491DC}">
      <dgm:prSet/>
      <dgm:spPr/>
      <dgm:t>
        <a:bodyPr/>
        <a:lstStyle/>
        <a:p>
          <a:endParaRPr lang="hu-HU" sz="1800"/>
        </a:p>
      </dgm:t>
    </dgm:pt>
    <dgm:pt modelId="{CC41D6FC-9805-4BDA-9039-9AEFC275645C}" type="pres">
      <dgm:prSet presAssocID="{29A2A6A2-E106-45A8-B036-D42589E32A62}" presName="diagram" presStyleCnt="0">
        <dgm:presLayoutVars>
          <dgm:dir/>
          <dgm:resizeHandles val="exact"/>
        </dgm:presLayoutVars>
      </dgm:prSet>
      <dgm:spPr/>
    </dgm:pt>
    <dgm:pt modelId="{583AC73F-A99A-4430-96FC-149ECB9C4D2F}" type="pres">
      <dgm:prSet presAssocID="{57551E33-292E-471D-BA0E-01130781FE4B}" presName="node" presStyleLbl="node1" presStyleIdx="0" presStyleCnt="7">
        <dgm:presLayoutVars>
          <dgm:bulletEnabled val="1"/>
        </dgm:presLayoutVars>
      </dgm:prSet>
      <dgm:spPr/>
    </dgm:pt>
    <dgm:pt modelId="{5229E43E-19EC-48DA-BDFC-301A21E364C8}" type="pres">
      <dgm:prSet presAssocID="{8D583CC8-2318-4983-80E2-84B23241E3E5}" presName="sibTrans" presStyleCnt="0"/>
      <dgm:spPr/>
    </dgm:pt>
    <dgm:pt modelId="{93598643-595C-4647-B15F-1E8B398E1755}" type="pres">
      <dgm:prSet presAssocID="{61A3EE5C-134E-4624-9626-44A5496C12D4}" presName="node" presStyleLbl="node1" presStyleIdx="1" presStyleCnt="7">
        <dgm:presLayoutVars>
          <dgm:bulletEnabled val="1"/>
        </dgm:presLayoutVars>
      </dgm:prSet>
      <dgm:spPr/>
    </dgm:pt>
    <dgm:pt modelId="{7D78926B-516A-49D3-919F-6EDE6332B4E3}" type="pres">
      <dgm:prSet presAssocID="{B63DAAC0-0D8F-4937-AA33-1707292A236D}" presName="sibTrans" presStyleCnt="0"/>
      <dgm:spPr/>
    </dgm:pt>
    <dgm:pt modelId="{3B65A75B-4AFB-4F08-82A6-3AC31BBB2322}" type="pres">
      <dgm:prSet presAssocID="{381FCFC7-BD44-47D3-9CB9-AA2F6896C629}" presName="node" presStyleLbl="node1" presStyleIdx="2" presStyleCnt="7">
        <dgm:presLayoutVars>
          <dgm:bulletEnabled val="1"/>
        </dgm:presLayoutVars>
      </dgm:prSet>
      <dgm:spPr/>
    </dgm:pt>
    <dgm:pt modelId="{40A5EC3E-4708-4103-BDE5-7E1D5EEC99CF}" type="pres">
      <dgm:prSet presAssocID="{126A2E3E-BA79-4BDC-B831-1B01C7FD5901}" presName="sibTrans" presStyleCnt="0"/>
      <dgm:spPr/>
    </dgm:pt>
    <dgm:pt modelId="{188106BC-A6E1-4415-925E-58E3113FD4EE}" type="pres">
      <dgm:prSet presAssocID="{4B385C74-5B9B-496A-94C9-A59F88888669}" presName="node" presStyleLbl="node1" presStyleIdx="3" presStyleCnt="7">
        <dgm:presLayoutVars>
          <dgm:bulletEnabled val="1"/>
        </dgm:presLayoutVars>
      </dgm:prSet>
      <dgm:spPr/>
    </dgm:pt>
    <dgm:pt modelId="{7DC4B487-A06C-4186-B578-71C006BACABD}" type="pres">
      <dgm:prSet presAssocID="{D80AF975-C483-47B9-AED7-93AD0B26ED19}" presName="sibTrans" presStyleCnt="0"/>
      <dgm:spPr/>
    </dgm:pt>
    <dgm:pt modelId="{05BB9560-ADB2-4A0A-A13F-00E80A8496B6}" type="pres">
      <dgm:prSet presAssocID="{96A8887F-FD0F-4357-909E-6F58ED87ABA6}" presName="node" presStyleLbl="node1" presStyleIdx="4" presStyleCnt="7">
        <dgm:presLayoutVars>
          <dgm:bulletEnabled val="1"/>
        </dgm:presLayoutVars>
      </dgm:prSet>
      <dgm:spPr/>
    </dgm:pt>
    <dgm:pt modelId="{EC928762-8B4F-43BF-AF9D-B156A7E6940D}" type="pres">
      <dgm:prSet presAssocID="{CCE3A248-673F-4E9B-A266-08FC202D06CA}" presName="sibTrans" presStyleCnt="0"/>
      <dgm:spPr/>
    </dgm:pt>
    <dgm:pt modelId="{B218CDDA-7808-4FBB-8895-B6D8DA16DC2A}" type="pres">
      <dgm:prSet presAssocID="{07BAC536-AFBA-45B7-9137-A5E685F0075D}" presName="node" presStyleLbl="node1" presStyleIdx="5" presStyleCnt="7">
        <dgm:presLayoutVars>
          <dgm:bulletEnabled val="1"/>
        </dgm:presLayoutVars>
      </dgm:prSet>
      <dgm:spPr/>
    </dgm:pt>
    <dgm:pt modelId="{70C9CE34-8425-498F-B896-CE5DE4388A3C}" type="pres">
      <dgm:prSet presAssocID="{E466508F-B3AC-4307-B93F-9B6781677092}" presName="sibTrans" presStyleCnt="0"/>
      <dgm:spPr/>
    </dgm:pt>
    <dgm:pt modelId="{B94C338A-D881-4612-B0DE-C35A5CAE5EF6}" type="pres">
      <dgm:prSet presAssocID="{48A0EC4B-DEDE-4C90-8D2F-DBEA5A168E51}" presName="node" presStyleLbl="node1" presStyleIdx="6" presStyleCnt="7">
        <dgm:presLayoutVars>
          <dgm:bulletEnabled val="1"/>
        </dgm:presLayoutVars>
      </dgm:prSet>
      <dgm:spPr/>
    </dgm:pt>
  </dgm:ptLst>
  <dgm:cxnLst>
    <dgm:cxn modelId="{8A76F703-622C-42B9-9B88-3E0F111C3D15}" type="presOf" srcId="{4B385C74-5B9B-496A-94C9-A59F88888669}" destId="{188106BC-A6E1-4415-925E-58E3113FD4EE}" srcOrd="0" destOrd="0" presId="urn:microsoft.com/office/officeart/2005/8/layout/default"/>
    <dgm:cxn modelId="{F3DEA41C-F6C2-4238-B653-61FFD8DC423E}" srcId="{29A2A6A2-E106-45A8-B036-D42589E32A62}" destId="{381FCFC7-BD44-47D3-9CB9-AA2F6896C629}" srcOrd="2" destOrd="0" parTransId="{D691CAAC-10E3-4FA9-BADA-45083921E6C0}" sibTransId="{126A2E3E-BA79-4BDC-B831-1B01C7FD5901}"/>
    <dgm:cxn modelId="{3707F324-23F5-4143-8423-843155B491DC}" srcId="{29A2A6A2-E106-45A8-B036-D42589E32A62}" destId="{48A0EC4B-DEDE-4C90-8D2F-DBEA5A168E51}" srcOrd="6" destOrd="0" parTransId="{3A1439CB-A369-4238-8FB0-F2F57180CF11}" sibTransId="{2268FF7A-52F9-48ED-B9DD-198722856612}"/>
    <dgm:cxn modelId="{EE89D531-E8CD-410F-9EAF-B173E09CEE00}" type="presOf" srcId="{07BAC536-AFBA-45B7-9137-A5E685F0075D}" destId="{B218CDDA-7808-4FBB-8895-B6D8DA16DC2A}" srcOrd="0" destOrd="0" presId="urn:microsoft.com/office/officeart/2005/8/layout/default"/>
    <dgm:cxn modelId="{4E135534-9958-47A9-B1AE-2D6E4DC6F46F}" type="presOf" srcId="{381FCFC7-BD44-47D3-9CB9-AA2F6896C629}" destId="{3B65A75B-4AFB-4F08-82A6-3AC31BBB2322}" srcOrd="0" destOrd="0" presId="urn:microsoft.com/office/officeart/2005/8/layout/default"/>
    <dgm:cxn modelId="{BF51EE5B-8AA4-4A2D-ABCF-C0CF2A46FD24}" type="presOf" srcId="{96A8887F-FD0F-4357-909E-6F58ED87ABA6}" destId="{05BB9560-ADB2-4A0A-A13F-00E80A8496B6}" srcOrd="0" destOrd="0" presId="urn:microsoft.com/office/officeart/2005/8/layout/default"/>
    <dgm:cxn modelId="{FE4D3343-2A3D-4359-800D-B62F6DE33D9D}" type="presOf" srcId="{57551E33-292E-471D-BA0E-01130781FE4B}" destId="{583AC73F-A99A-4430-96FC-149ECB9C4D2F}" srcOrd="0" destOrd="0" presId="urn:microsoft.com/office/officeart/2005/8/layout/default"/>
    <dgm:cxn modelId="{04E05B68-0CA0-4F48-9264-9DFBA3D8BBB3}" srcId="{29A2A6A2-E106-45A8-B036-D42589E32A62}" destId="{07BAC536-AFBA-45B7-9137-A5E685F0075D}" srcOrd="5" destOrd="0" parTransId="{EBF63BFF-765B-40E4-A639-2B2725F9C5A7}" sibTransId="{E466508F-B3AC-4307-B93F-9B6781677092}"/>
    <dgm:cxn modelId="{A39C9554-D9D7-44D6-A664-BE50B5C13979}" type="presOf" srcId="{61A3EE5C-134E-4624-9626-44A5496C12D4}" destId="{93598643-595C-4647-B15F-1E8B398E1755}" srcOrd="0" destOrd="0" presId="urn:microsoft.com/office/officeart/2005/8/layout/default"/>
    <dgm:cxn modelId="{C7167397-15BA-49BD-BC73-1F3E4F8FE776}" srcId="{29A2A6A2-E106-45A8-B036-D42589E32A62}" destId="{57551E33-292E-471D-BA0E-01130781FE4B}" srcOrd="0" destOrd="0" parTransId="{76C0A0B7-8AC2-49D0-8E33-F458B0F5811E}" sibTransId="{8D583CC8-2318-4983-80E2-84B23241E3E5}"/>
    <dgm:cxn modelId="{DBDF579D-9281-44F5-B616-E787A38A5171}" srcId="{29A2A6A2-E106-45A8-B036-D42589E32A62}" destId="{4B385C74-5B9B-496A-94C9-A59F88888669}" srcOrd="3" destOrd="0" parTransId="{F782DCF4-F0A9-4D62-8C90-6EB965F11B91}" sibTransId="{D80AF975-C483-47B9-AED7-93AD0B26ED19}"/>
    <dgm:cxn modelId="{837A6AC9-0280-47C2-999A-71FDCFA3AA8B}" srcId="{29A2A6A2-E106-45A8-B036-D42589E32A62}" destId="{61A3EE5C-134E-4624-9626-44A5496C12D4}" srcOrd="1" destOrd="0" parTransId="{451356F4-2F63-418C-ABDE-6AC5481E5C23}" sibTransId="{B63DAAC0-0D8F-4937-AA33-1707292A236D}"/>
    <dgm:cxn modelId="{7AE73BD8-CB86-44B7-9E2E-CCC61E54B14A}" srcId="{29A2A6A2-E106-45A8-B036-D42589E32A62}" destId="{96A8887F-FD0F-4357-909E-6F58ED87ABA6}" srcOrd="4" destOrd="0" parTransId="{2CDBEB64-14DE-49D1-8552-203210CE03A2}" sibTransId="{CCE3A248-673F-4E9B-A266-08FC202D06CA}"/>
    <dgm:cxn modelId="{3977F9E9-01D2-4E82-B77C-F99C8B13D574}" type="presOf" srcId="{29A2A6A2-E106-45A8-B036-D42589E32A62}" destId="{CC41D6FC-9805-4BDA-9039-9AEFC275645C}" srcOrd="0" destOrd="0" presId="urn:microsoft.com/office/officeart/2005/8/layout/default"/>
    <dgm:cxn modelId="{E884F4F9-7897-4A2F-87C1-C4AF9A06D3C1}" type="presOf" srcId="{48A0EC4B-DEDE-4C90-8D2F-DBEA5A168E51}" destId="{B94C338A-D881-4612-B0DE-C35A5CAE5EF6}" srcOrd="0" destOrd="0" presId="urn:microsoft.com/office/officeart/2005/8/layout/default"/>
    <dgm:cxn modelId="{99C10921-C2FB-4D4D-800B-FF8B4D96E600}" type="presParOf" srcId="{CC41D6FC-9805-4BDA-9039-9AEFC275645C}" destId="{583AC73F-A99A-4430-96FC-149ECB9C4D2F}" srcOrd="0" destOrd="0" presId="urn:microsoft.com/office/officeart/2005/8/layout/default"/>
    <dgm:cxn modelId="{8D8B6476-2F39-4508-B7B4-62E4B860973D}" type="presParOf" srcId="{CC41D6FC-9805-4BDA-9039-9AEFC275645C}" destId="{5229E43E-19EC-48DA-BDFC-301A21E364C8}" srcOrd="1" destOrd="0" presId="urn:microsoft.com/office/officeart/2005/8/layout/default"/>
    <dgm:cxn modelId="{9FA84E38-D22D-4DD6-9252-78D262A03DDA}" type="presParOf" srcId="{CC41D6FC-9805-4BDA-9039-9AEFC275645C}" destId="{93598643-595C-4647-B15F-1E8B398E1755}" srcOrd="2" destOrd="0" presId="urn:microsoft.com/office/officeart/2005/8/layout/default"/>
    <dgm:cxn modelId="{BAABF113-8E79-405A-B953-BBFD659FD2D4}" type="presParOf" srcId="{CC41D6FC-9805-4BDA-9039-9AEFC275645C}" destId="{7D78926B-516A-49D3-919F-6EDE6332B4E3}" srcOrd="3" destOrd="0" presId="urn:microsoft.com/office/officeart/2005/8/layout/default"/>
    <dgm:cxn modelId="{7201E955-603C-4C14-A00D-2B57E9386583}" type="presParOf" srcId="{CC41D6FC-9805-4BDA-9039-9AEFC275645C}" destId="{3B65A75B-4AFB-4F08-82A6-3AC31BBB2322}" srcOrd="4" destOrd="0" presId="urn:microsoft.com/office/officeart/2005/8/layout/default"/>
    <dgm:cxn modelId="{84F25D4D-248E-485C-A4B9-1DA8C9EB4EC2}" type="presParOf" srcId="{CC41D6FC-9805-4BDA-9039-9AEFC275645C}" destId="{40A5EC3E-4708-4103-BDE5-7E1D5EEC99CF}" srcOrd="5" destOrd="0" presId="urn:microsoft.com/office/officeart/2005/8/layout/default"/>
    <dgm:cxn modelId="{C166C8B7-2314-492B-A9A6-88444773039F}" type="presParOf" srcId="{CC41D6FC-9805-4BDA-9039-9AEFC275645C}" destId="{188106BC-A6E1-4415-925E-58E3113FD4EE}" srcOrd="6" destOrd="0" presId="urn:microsoft.com/office/officeart/2005/8/layout/default"/>
    <dgm:cxn modelId="{FCAB3426-C054-49E7-82B8-406E9E041319}" type="presParOf" srcId="{CC41D6FC-9805-4BDA-9039-9AEFC275645C}" destId="{7DC4B487-A06C-4186-B578-71C006BACABD}" srcOrd="7" destOrd="0" presId="urn:microsoft.com/office/officeart/2005/8/layout/default"/>
    <dgm:cxn modelId="{81350460-12A9-4411-9AD9-C310C6423BBF}" type="presParOf" srcId="{CC41D6FC-9805-4BDA-9039-9AEFC275645C}" destId="{05BB9560-ADB2-4A0A-A13F-00E80A8496B6}" srcOrd="8" destOrd="0" presId="urn:microsoft.com/office/officeart/2005/8/layout/default"/>
    <dgm:cxn modelId="{AA7EE301-5CAC-46A5-8752-8B6B26925C34}" type="presParOf" srcId="{CC41D6FC-9805-4BDA-9039-9AEFC275645C}" destId="{EC928762-8B4F-43BF-AF9D-B156A7E6940D}" srcOrd="9" destOrd="0" presId="urn:microsoft.com/office/officeart/2005/8/layout/default"/>
    <dgm:cxn modelId="{D5C460CD-0AA4-41E0-917C-7493ED64681A}" type="presParOf" srcId="{CC41D6FC-9805-4BDA-9039-9AEFC275645C}" destId="{B218CDDA-7808-4FBB-8895-B6D8DA16DC2A}" srcOrd="10" destOrd="0" presId="urn:microsoft.com/office/officeart/2005/8/layout/default"/>
    <dgm:cxn modelId="{6D4EBB4E-8F76-464C-B356-013C10D9925A}" type="presParOf" srcId="{CC41D6FC-9805-4BDA-9039-9AEFC275645C}" destId="{70C9CE34-8425-498F-B896-CE5DE4388A3C}" srcOrd="11" destOrd="0" presId="urn:microsoft.com/office/officeart/2005/8/layout/default"/>
    <dgm:cxn modelId="{A899D10A-A1F8-448A-A6EE-94EFD55D8F83}" type="presParOf" srcId="{CC41D6FC-9805-4BDA-9039-9AEFC275645C}" destId="{B94C338A-D881-4612-B0DE-C35A5CAE5E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4F7648-2BBF-4368-B08A-494781CAFD35}" type="doc">
      <dgm:prSet loTypeId="urn:microsoft.com/office/officeart/2005/8/layout/matrix2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42811C8-508D-482A-93C5-FB53F1BA4235}">
      <dgm:prSet custT="1"/>
      <dgm:spPr/>
      <dgm:t>
        <a:bodyPr/>
        <a:lstStyle/>
        <a:p>
          <a:r>
            <a:rPr lang="hu-HU" sz="1800" dirty="0"/>
            <a:t>Lehetőséget teremteni arra, hogy a hátrányos helyzetű településeken élő lakosság részére helyben biztosítsunk bizonyos szűrővizsgálatokat, állap</a:t>
          </a:r>
          <a:r>
            <a:rPr lang="hu-HU" sz="1700" dirty="0"/>
            <a:t>otfelmérést, életmódtanácsadást</a:t>
          </a:r>
          <a:endParaRPr lang="en-US" sz="1700" dirty="0"/>
        </a:p>
      </dgm:t>
    </dgm:pt>
    <dgm:pt modelId="{0FA0AD45-2904-4C60-B034-03836FAA2FF8}" type="parTrans" cxnId="{E9648345-C84C-4765-B61B-BD2E769C350E}">
      <dgm:prSet/>
      <dgm:spPr/>
      <dgm:t>
        <a:bodyPr/>
        <a:lstStyle/>
        <a:p>
          <a:endParaRPr lang="en-US"/>
        </a:p>
      </dgm:t>
    </dgm:pt>
    <dgm:pt modelId="{6722869F-B2D1-4AF3-96C4-D439CF6BFC91}" type="sibTrans" cxnId="{E9648345-C84C-4765-B61B-BD2E769C350E}">
      <dgm:prSet/>
      <dgm:spPr/>
      <dgm:t>
        <a:bodyPr/>
        <a:lstStyle/>
        <a:p>
          <a:endParaRPr lang="en-US"/>
        </a:p>
      </dgm:t>
    </dgm:pt>
    <dgm:pt modelId="{6774949A-1E75-4AD3-911D-FB9048818E2E}">
      <dgm:prSet custT="1"/>
      <dgm:spPr/>
      <dgm:t>
        <a:bodyPr/>
        <a:lstStyle/>
        <a:p>
          <a:r>
            <a:rPr lang="hu-HU" sz="2000" dirty="0"/>
            <a:t>Egészségtudatosság növelése</a:t>
          </a:r>
          <a:endParaRPr lang="en-US" sz="2000" dirty="0"/>
        </a:p>
      </dgm:t>
    </dgm:pt>
    <dgm:pt modelId="{CE7E89CC-EBBC-4914-B47D-A5B8F475B763}" type="parTrans" cxnId="{A6CFC0FF-5415-4E06-A9ED-005E1F8511F0}">
      <dgm:prSet/>
      <dgm:spPr/>
      <dgm:t>
        <a:bodyPr/>
        <a:lstStyle/>
        <a:p>
          <a:endParaRPr lang="en-US"/>
        </a:p>
      </dgm:t>
    </dgm:pt>
    <dgm:pt modelId="{5AA34931-B8AD-476A-BDCF-4B2B3F04BA40}" type="sibTrans" cxnId="{A6CFC0FF-5415-4E06-A9ED-005E1F8511F0}">
      <dgm:prSet/>
      <dgm:spPr/>
      <dgm:t>
        <a:bodyPr/>
        <a:lstStyle/>
        <a:p>
          <a:endParaRPr lang="en-US"/>
        </a:p>
      </dgm:t>
    </dgm:pt>
    <dgm:pt modelId="{F82B22E5-E380-49FC-86C2-CE9D49E02738}">
      <dgm:prSet custT="1"/>
      <dgm:spPr/>
      <dgm:t>
        <a:bodyPr/>
        <a:lstStyle/>
        <a:p>
          <a:r>
            <a:rPr lang="hu-HU" sz="2000" dirty="0"/>
            <a:t>Egészség-egyenlőtlenség mérséklése</a:t>
          </a:r>
          <a:endParaRPr lang="en-US" sz="2000" dirty="0"/>
        </a:p>
      </dgm:t>
    </dgm:pt>
    <dgm:pt modelId="{8CACE8F5-24E5-4D0A-9FFD-E1BCA8027BE8}" type="parTrans" cxnId="{D9165B22-6857-457E-AA6D-31344663ED8B}">
      <dgm:prSet/>
      <dgm:spPr/>
      <dgm:t>
        <a:bodyPr/>
        <a:lstStyle/>
        <a:p>
          <a:endParaRPr lang="en-US"/>
        </a:p>
      </dgm:t>
    </dgm:pt>
    <dgm:pt modelId="{D319707A-B602-46AC-8BCC-7BF9E27EF926}" type="sibTrans" cxnId="{D9165B22-6857-457E-AA6D-31344663ED8B}">
      <dgm:prSet/>
      <dgm:spPr/>
      <dgm:t>
        <a:bodyPr/>
        <a:lstStyle/>
        <a:p>
          <a:endParaRPr lang="en-US"/>
        </a:p>
      </dgm:t>
    </dgm:pt>
    <dgm:pt modelId="{F2F10454-2CA3-47DC-902E-96D0585DA370}">
      <dgm:prSet custT="1"/>
      <dgm:spPr/>
      <dgm:t>
        <a:bodyPr/>
        <a:lstStyle/>
        <a:p>
          <a:r>
            <a:rPr lang="hu-HU" sz="2000" dirty="0"/>
            <a:t>Népegészségügyi mutatók javulása</a:t>
          </a:r>
          <a:endParaRPr lang="en-US" sz="2000" dirty="0"/>
        </a:p>
      </dgm:t>
    </dgm:pt>
    <dgm:pt modelId="{D817F2FA-B55C-41FA-93F3-BC9CDCA592FB}" type="parTrans" cxnId="{C164BCF0-6B03-4E85-BDCF-AC5244CB2A0B}">
      <dgm:prSet/>
      <dgm:spPr/>
      <dgm:t>
        <a:bodyPr/>
        <a:lstStyle/>
        <a:p>
          <a:endParaRPr lang="en-US"/>
        </a:p>
      </dgm:t>
    </dgm:pt>
    <dgm:pt modelId="{4C5CB613-41C8-4CEF-A7B0-1201DF7CD305}" type="sibTrans" cxnId="{C164BCF0-6B03-4E85-BDCF-AC5244CB2A0B}">
      <dgm:prSet/>
      <dgm:spPr/>
      <dgm:t>
        <a:bodyPr/>
        <a:lstStyle/>
        <a:p>
          <a:endParaRPr lang="en-US"/>
        </a:p>
      </dgm:t>
    </dgm:pt>
    <dgm:pt modelId="{F6ABD8B3-E777-E445-8BC0-5E6F50030224}" type="pres">
      <dgm:prSet presAssocID="{CB4F7648-2BBF-4368-B08A-494781CAFD35}" presName="matrix" presStyleCnt="0">
        <dgm:presLayoutVars>
          <dgm:chMax val="1"/>
          <dgm:dir/>
          <dgm:resizeHandles val="exact"/>
        </dgm:presLayoutVars>
      </dgm:prSet>
      <dgm:spPr/>
    </dgm:pt>
    <dgm:pt modelId="{D56256BE-F865-E34A-9248-419722ED55DC}" type="pres">
      <dgm:prSet presAssocID="{CB4F7648-2BBF-4368-B08A-494781CAFD35}" presName="axisShape" presStyleLbl="bgShp" presStyleIdx="0" presStyleCnt="1"/>
      <dgm:spPr/>
    </dgm:pt>
    <dgm:pt modelId="{E846EECE-8C39-084F-88A3-9874ED2E5D1F}" type="pres">
      <dgm:prSet presAssocID="{CB4F7648-2BBF-4368-B08A-494781CAFD35}" presName="rect1" presStyleLbl="node1" presStyleIdx="0" presStyleCnt="4" custScaleX="209213" custLinFactNeighborX="-83171" custLinFactNeighborY="2463">
        <dgm:presLayoutVars>
          <dgm:chMax val="0"/>
          <dgm:chPref val="0"/>
          <dgm:bulletEnabled val="1"/>
        </dgm:presLayoutVars>
      </dgm:prSet>
      <dgm:spPr/>
    </dgm:pt>
    <dgm:pt modelId="{0C749D00-CEF4-A945-9405-3EAC45BA4A89}" type="pres">
      <dgm:prSet presAssocID="{CB4F7648-2BBF-4368-B08A-494781CAFD35}" presName="rect2" presStyleLbl="node1" presStyleIdx="1" presStyleCnt="4" custScaleX="197380" custLinFactNeighborX="56160" custLinFactNeighborY="-821">
        <dgm:presLayoutVars>
          <dgm:chMax val="0"/>
          <dgm:chPref val="0"/>
          <dgm:bulletEnabled val="1"/>
        </dgm:presLayoutVars>
      </dgm:prSet>
      <dgm:spPr/>
    </dgm:pt>
    <dgm:pt modelId="{EBC0207E-1A88-334A-8A6D-4AFC681A3810}" type="pres">
      <dgm:prSet presAssocID="{CB4F7648-2BBF-4368-B08A-494781CAFD35}" presName="rect3" presStyleLbl="node1" presStyleIdx="2" presStyleCnt="4" custScaleX="204249" custLinFactNeighborX="-80146" custLinFactNeighborY="-821">
        <dgm:presLayoutVars>
          <dgm:chMax val="0"/>
          <dgm:chPref val="0"/>
          <dgm:bulletEnabled val="1"/>
        </dgm:presLayoutVars>
      </dgm:prSet>
      <dgm:spPr/>
    </dgm:pt>
    <dgm:pt modelId="{DD0D7FFB-C4B6-A949-8BED-55B050F39BDC}" type="pres">
      <dgm:prSet presAssocID="{CB4F7648-2BBF-4368-B08A-494781CAFD35}" presName="rect4" presStyleLbl="node1" presStyleIdx="3" presStyleCnt="4" custScaleX="194202" custLinFactNeighborX="53777" custLinFactNeighborY="1642">
        <dgm:presLayoutVars>
          <dgm:chMax val="0"/>
          <dgm:chPref val="0"/>
          <dgm:bulletEnabled val="1"/>
        </dgm:presLayoutVars>
      </dgm:prSet>
      <dgm:spPr/>
    </dgm:pt>
  </dgm:ptLst>
  <dgm:cxnLst>
    <dgm:cxn modelId="{00343F12-DFE1-E84F-9A74-6F69D54CD59D}" type="presOf" srcId="{F42811C8-508D-482A-93C5-FB53F1BA4235}" destId="{E846EECE-8C39-084F-88A3-9874ED2E5D1F}" srcOrd="0" destOrd="0" presId="urn:microsoft.com/office/officeart/2005/8/layout/matrix2"/>
    <dgm:cxn modelId="{222D4318-E563-A14D-91C9-A24221C95D64}" type="presOf" srcId="{F82B22E5-E380-49FC-86C2-CE9D49E02738}" destId="{EBC0207E-1A88-334A-8A6D-4AFC681A3810}" srcOrd="0" destOrd="0" presId="urn:microsoft.com/office/officeart/2005/8/layout/matrix2"/>
    <dgm:cxn modelId="{D9165B22-6857-457E-AA6D-31344663ED8B}" srcId="{CB4F7648-2BBF-4368-B08A-494781CAFD35}" destId="{F82B22E5-E380-49FC-86C2-CE9D49E02738}" srcOrd="2" destOrd="0" parTransId="{8CACE8F5-24E5-4D0A-9FFD-E1BCA8027BE8}" sibTransId="{D319707A-B602-46AC-8BCC-7BF9E27EF926}"/>
    <dgm:cxn modelId="{9C2CD734-2140-CF4D-8BD2-A7B5E931C068}" type="presOf" srcId="{F2F10454-2CA3-47DC-902E-96D0585DA370}" destId="{DD0D7FFB-C4B6-A949-8BED-55B050F39BDC}" srcOrd="0" destOrd="0" presId="urn:microsoft.com/office/officeart/2005/8/layout/matrix2"/>
    <dgm:cxn modelId="{E9648345-C84C-4765-B61B-BD2E769C350E}" srcId="{CB4F7648-2BBF-4368-B08A-494781CAFD35}" destId="{F42811C8-508D-482A-93C5-FB53F1BA4235}" srcOrd="0" destOrd="0" parTransId="{0FA0AD45-2904-4C60-B034-03836FAA2FF8}" sibTransId="{6722869F-B2D1-4AF3-96C4-D439CF6BFC91}"/>
    <dgm:cxn modelId="{EE6C19DB-DDDB-DE4A-A493-68FA94AFC752}" type="presOf" srcId="{CB4F7648-2BBF-4368-B08A-494781CAFD35}" destId="{F6ABD8B3-E777-E445-8BC0-5E6F50030224}" srcOrd="0" destOrd="0" presId="urn:microsoft.com/office/officeart/2005/8/layout/matrix2"/>
    <dgm:cxn modelId="{083CFADC-1A58-8F4B-9AA3-3BE83CCC9C17}" type="presOf" srcId="{6774949A-1E75-4AD3-911D-FB9048818E2E}" destId="{0C749D00-CEF4-A945-9405-3EAC45BA4A89}" srcOrd="0" destOrd="0" presId="urn:microsoft.com/office/officeart/2005/8/layout/matrix2"/>
    <dgm:cxn modelId="{C164BCF0-6B03-4E85-BDCF-AC5244CB2A0B}" srcId="{CB4F7648-2BBF-4368-B08A-494781CAFD35}" destId="{F2F10454-2CA3-47DC-902E-96D0585DA370}" srcOrd="3" destOrd="0" parTransId="{D817F2FA-B55C-41FA-93F3-BC9CDCA592FB}" sibTransId="{4C5CB613-41C8-4CEF-A7B0-1201DF7CD305}"/>
    <dgm:cxn modelId="{A6CFC0FF-5415-4E06-A9ED-005E1F8511F0}" srcId="{CB4F7648-2BBF-4368-B08A-494781CAFD35}" destId="{6774949A-1E75-4AD3-911D-FB9048818E2E}" srcOrd="1" destOrd="0" parTransId="{CE7E89CC-EBBC-4914-B47D-A5B8F475B763}" sibTransId="{5AA34931-B8AD-476A-BDCF-4B2B3F04BA40}"/>
    <dgm:cxn modelId="{6080F32C-DA0E-B24C-B43B-3EF349E9F26D}" type="presParOf" srcId="{F6ABD8B3-E777-E445-8BC0-5E6F50030224}" destId="{D56256BE-F865-E34A-9248-419722ED55DC}" srcOrd="0" destOrd="0" presId="urn:microsoft.com/office/officeart/2005/8/layout/matrix2"/>
    <dgm:cxn modelId="{310A87B8-155D-C84D-B20C-E8DE4EBA38D5}" type="presParOf" srcId="{F6ABD8B3-E777-E445-8BC0-5E6F50030224}" destId="{E846EECE-8C39-084F-88A3-9874ED2E5D1F}" srcOrd="1" destOrd="0" presId="urn:microsoft.com/office/officeart/2005/8/layout/matrix2"/>
    <dgm:cxn modelId="{6DE70976-0CE4-F646-8901-A02E353F1B8C}" type="presParOf" srcId="{F6ABD8B3-E777-E445-8BC0-5E6F50030224}" destId="{0C749D00-CEF4-A945-9405-3EAC45BA4A89}" srcOrd="2" destOrd="0" presId="urn:microsoft.com/office/officeart/2005/8/layout/matrix2"/>
    <dgm:cxn modelId="{F0D0C103-BFB0-DC46-92D0-C0E3D09094E9}" type="presParOf" srcId="{F6ABD8B3-E777-E445-8BC0-5E6F50030224}" destId="{EBC0207E-1A88-334A-8A6D-4AFC681A3810}" srcOrd="3" destOrd="0" presId="urn:microsoft.com/office/officeart/2005/8/layout/matrix2"/>
    <dgm:cxn modelId="{47B2E09A-F55D-2E48-8CA9-CE14FBB28E11}" type="presParOf" srcId="{F6ABD8B3-E777-E445-8BC0-5E6F50030224}" destId="{DD0D7FFB-C4B6-A949-8BED-55B050F39BD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F54C1F-6583-4809-97D0-31D559383954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53CF4A18-BF46-426D-8A1C-EFB6D1D3E65F}">
      <dgm:prSet/>
      <dgm:spPr/>
      <dgm:t>
        <a:bodyPr/>
        <a:lstStyle/>
        <a:p>
          <a:pPr rtl="0"/>
          <a:r>
            <a:rPr lang="hu-HU" b="1" dirty="0"/>
            <a:t>A lehetőség kiajánlása EFI-</a:t>
          </a:r>
          <a:r>
            <a:rPr lang="hu-HU" b="1" dirty="0" err="1"/>
            <a:t>knek</a:t>
          </a:r>
          <a:r>
            <a:rPr lang="hu-HU" b="1" dirty="0"/>
            <a:t>, kormányhivataloknak, civil szervezeteknek: feltétel</a:t>
          </a:r>
        </a:p>
        <a:p>
          <a:pPr rtl="0"/>
          <a:r>
            <a:rPr lang="hu-HU" b="1" dirty="0"/>
            <a:t>Megfelelő szakmai program</a:t>
          </a:r>
        </a:p>
      </dgm:t>
    </dgm:pt>
    <dgm:pt modelId="{7FE83E4D-BD86-4368-8881-9ECE87280862}" type="parTrans" cxnId="{2F32A13D-5E8B-4A8A-82EB-68EA1718F6A7}">
      <dgm:prSet/>
      <dgm:spPr/>
      <dgm:t>
        <a:bodyPr/>
        <a:lstStyle/>
        <a:p>
          <a:endParaRPr lang="hu-HU" b="1"/>
        </a:p>
      </dgm:t>
    </dgm:pt>
    <dgm:pt modelId="{1653F6D8-85D9-4018-A57E-96A7E93354C2}" type="sibTrans" cxnId="{2F32A13D-5E8B-4A8A-82EB-68EA1718F6A7}">
      <dgm:prSet/>
      <dgm:spPr/>
      <dgm:t>
        <a:bodyPr/>
        <a:lstStyle/>
        <a:p>
          <a:endParaRPr lang="hu-HU" b="1"/>
        </a:p>
      </dgm:t>
    </dgm:pt>
    <dgm:pt modelId="{1E1834D4-137C-4B3A-A698-EAA42D88ECE6}">
      <dgm:prSet/>
      <dgm:spPr/>
      <dgm:t>
        <a:bodyPr/>
        <a:lstStyle/>
        <a:p>
          <a:pPr rtl="0"/>
          <a:r>
            <a:rPr lang="hu-HU" b="1" dirty="0"/>
            <a:t>NNK által szervezett kitelepülések, csatlakozva a Felzárkózó települések hosszú távú programjához</a:t>
          </a:r>
        </a:p>
      </dgm:t>
    </dgm:pt>
    <dgm:pt modelId="{E5C9D2F6-D03F-425B-AFDD-5C1EFFB6A267}" type="parTrans" cxnId="{029237E8-22CF-40EA-8DBB-FE150861E1F7}">
      <dgm:prSet/>
      <dgm:spPr/>
      <dgm:t>
        <a:bodyPr/>
        <a:lstStyle/>
        <a:p>
          <a:endParaRPr lang="hu-HU" b="1"/>
        </a:p>
      </dgm:t>
    </dgm:pt>
    <dgm:pt modelId="{BE9324E1-618E-4DDD-8002-1320C10BE052}" type="sibTrans" cxnId="{029237E8-22CF-40EA-8DBB-FE150861E1F7}">
      <dgm:prSet/>
      <dgm:spPr/>
      <dgm:t>
        <a:bodyPr/>
        <a:lstStyle/>
        <a:p>
          <a:endParaRPr lang="hu-HU" b="1"/>
        </a:p>
      </dgm:t>
    </dgm:pt>
    <dgm:pt modelId="{DE7237AF-3FB6-4D80-A8D8-2ABBCC4B6EF9}">
      <dgm:prSet/>
      <dgm:spPr/>
      <dgm:t>
        <a:bodyPr/>
        <a:lstStyle/>
        <a:p>
          <a:pPr rtl="0"/>
          <a:r>
            <a:rPr lang="hu-HU" b="1" dirty="0"/>
            <a:t>A buszok szükség szerinti kihasználása COVID tesztelő vagy oltópontként</a:t>
          </a:r>
        </a:p>
      </dgm:t>
    </dgm:pt>
    <dgm:pt modelId="{C5774D44-ABA2-4BB6-A526-0D1FB0380B44}" type="parTrans" cxnId="{E3236697-01B2-4497-9853-D2A9D616DF3D}">
      <dgm:prSet/>
      <dgm:spPr/>
      <dgm:t>
        <a:bodyPr/>
        <a:lstStyle/>
        <a:p>
          <a:endParaRPr lang="hu-HU" b="1"/>
        </a:p>
      </dgm:t>
    </dgm:pt>
    <dgm:pt modelId="{09F0DEDC-6C73-4082-AAF2-C428A76715AE}" type="sibTrans" cxnId="{E3236697-01B2-4497-9853-D2A9D616DF3D}">
      <dgm:prSet/>
      <dgm:spPr/>
      <dgm:t>
        <a:bodyPr/>
        <a:lstStyle/>
        <a:p>
          <a:endParaRPr lang="hu-HU" b="1"/>
        </a:p>
      </dgm:t>
    </dgm:pt>
    <dgm:pt modelId="{5564EBF3-493E-4839-9654-1532A8DCF484}" type="pres">
      <dgm:prSet presAssocID="{D3F54C1F-6583-4809-97D0-31D559383954}" presName="Name0" presStyleCnt="0">
        <dgm:presLayoutVars>
          <dgm:dir/>
          <dgm:resizeHandles val="exact"/>
        </dgm:presLayoutVars>
      </dgm:prSet>
      <dgm:spPr/>
    </dgm:pt>
    <dgm:pt modelId="{F32E8A27-6A52-42E0-945C-D68082AE1FBC}" type="pres">
      <dgm:prSet presAssocID="{53CF4A18-BF46-426D-8A1C-EFB6D1D3E65F}" presName="node" presStyleLbl="node1" presStyleIdx="0" presStyleCnt="3">
        <dgm:presLayoutVars>
          <dgm:bulletEnabled val="1"/>
        </dgm:presLayoutVars>
      </dgm:prSet>
      <dgm:spPr/>
    </dgm:pt>
    <dgm:pt modelId="{A6165976-8912-4762-ACC6-5783C3FD9EAB}" type="pres">
      <dgm:prSet presAssocID="{1653F6D8-85D9-4018-A57E-96A7E93354C2}" presName="sibTrans" presStyleCnt="0"/>
      <dgm:spPr/>
    </dgm:pt>
    <dgm:pt modelId="{031FB9A3-6A55-4FB3-BEE0-16F387276173}" type="pres">
      <dgm:prSet presAssocID="{1E1834D4-137C-4B3A-A698-EAA42D88ECE6}" presName="node" presStyleLbl="node1" presStyleIdx="1" presStyleCnt="3">
        <dgm:presLayoutVars>
          <dgm:bulletEnabled val="1"/>
        </dgm:presLayoutVars>
      </dgm:prSet>
      <dgm:spPr/>
    </dgm:pt>
    <dgm:pt modelId="{F617D352-33C8-4E75-BA16-5438C01B1F7F}" type="pres">
      <dgm:prSet presAssocID="{BE9324E1-618E-4DDD-8002-1320C10BE052}" presName="sibTrans" presStyleCnt="0"/>
      <dgm:spPr/>
    </dgm:pt>
    <dgm:pt modelId="{9FB00A7F-B774-4592-91C9-1A63FA2F8755}" type="pres">
      <dgm:prSet presAssocID="{DE7237AF-3FB6-4D80-A8D8-2ABBCC4B6EF9}" presName="node" presStyleLbl="node1" presStyleIdx="2" presStyleCnt="3">
        <dgm:presLayoutVars>
          <dgm:bulletEnabled val="1"/>
        </dgm:presLayoutVars>
      </dgm:prSet>
      <dgm:spPr/>
    </dgm:pt>
  </dgm:ptLst>
  <dgm:cxnLst>
    <dgm:cxn modelId="{2F32A13D-5E8B-4A8A-82EB-68EA1718F6A7}" srcId="{D3F54C1F-6583-4809-97D0-31D559383954}" destId="{53CF4A18-BF46-426D-8A1C-EFB6D1D3E65F}" srcOrd="0" destOrd="0" parTransId="{7FE83E4D-BD86-4368-8881-9ECE87280862}" sibTransId="{1653F6D8-85D9-4018-A57E-96A7E93354C2}"/>
    <dgm:cxn modelId="{81064B5F-91BC-4922-9EC5-FEF5E718E50A}" type="presOf" srcId="{DE7237AF-3FB6-4D80-A8D8-2ABBCC4B6EF9}" destId="{9FB00A7F-B774-4592-91C9-1A63FA2F8755}" srcOrd="0" destOrd="0" presId="urn:microsoft.com/office/officeart/2005/8/layout/hList6"/>
    <dgm:cxn modelId="{BD0D2E49-187A-4012-8C58-0B2150ECDA41}" type="presOf" srcId="{1E1834D4-137C-4B3A-A698-EAA42D88ECE6}" destId="{031FB9A3-6A55-4FB3-BEE0-16F387276173}" srcOrd="0" destOrd="0" presId="urn:microsoft.com/office/officeart/2005/8/layout/hList6"/>
    <dgm:cxn modelId="{61CF3370-9385-4053-9C63-BBF356290DD6}" type="presOf" srcId="{53CF4A18-BF46-426D-8A1C-EFB6D1D3E65F}" destId="{F32E8A27-6A52-42E0-945C-D68082AE1FBC}" srcOrd="0" destOrd="0" presId="urn:microsoft.com/office/officeart/2005/8/layout/hList6"/>
    <dgm:cxn modelId="{6E376289-08CA-4E45-8487-286BC957871B}" type="presOf" srcId="{D3F54C1F-6583-4809-97D0-31D559383954}" destId="{5564EBF3-493E-4839-9654-1532A8DCF484}" srcOrd="0" destOrd="0" presId="urn:microsoft.com/office/officeart/2005/8/layout/hList6"/>
    <dgm:cxn modelId="{E3236697-01B2-4497-9853-D2A9D616DF3D}" srcId="{D3F54C1F-6583-4809-97D0-31D559383954}" destId="{DE7237AF-3FB6-4D80-A8D8-2ABBCC4B6EF9}" srcOrd="2" destOrd="0" parTransId="{C5774D44-ABA2-4BB6-A526-0D1FB0380B44}" sibTransId="{09F0DEDC-6C73-4082-AAF2-C428A76715AE}"/>
    <dgm:cxn modelId="{029237E8-22CF-40EA-8DBB-FE150861E1F7}" srcId="{D3F54C1F-6583-4809-97D0-31D559383954}" destId="{1E1834D4-137C-4B3A-A698-EAA42D88ECE6}" srcOrd="1" destOrd="0" parTransId="{E5C9D2F6-D03F-425B-AFDD-5C1EFFB6A267}" sibTransId="{BE9324E1-618E-4DDD-8002-1320C10BE052}"/>
    <dgm:cxn modelId="{F85BB6F2-8055-414B-880F-631A99F2446F}" type="presParOf" srcId="{5564EBF3-493E-4839-9654-1532A8DCF484}" destId="{F32E8A27-6A52-42E0-945C-D68082AE1FBC}" srcOrd="0" destOrd="0" presId="urn:microsoft.com/office/officeart/2005/8/layout/hList6"/>
    <dgm:cxn modelId="{E492EDAA-C470-4270-A9F5-D776478527C0}" type="presParOf" srcId="{5564EBF3-493E-4839-9654-1532A8DCF484}" destId="{A6165976-8912-4762-ACC6-5783C3FD9EAB}" srcOrd="1" destOrd="0" presId="urn:microsoft.com/office/officeart/2005/8/layout/hList6"/>
    <dgm:cxn modelId="{D8BF03D5-1C13-4661-B223-520BC086DBF1}" type="presParOf" srcId="{5564EBF3-493E-4839-9654-1532A8DCF484}" destId="{031FB9A3-6A55-4FB3-BEE0-16F387276173}" srcOrd="2" destOrd="0" presId="urn:microsoft.com/office/officeart/2005/8/layout/hList6"/>
    <dgm:cxn modelId="{D241EF41-2A3B-4FA3-8C63-1A5ACDC471FB}" type="presParOf" srcId="{5564EBF3-493E-4839-9654-1532A8DCF484}" destId="{F617D352-33C8-4E75-BA16-5438C01B1F7F}" srcOrd="3" destOrd="0" presId="urn:microsoft.com/office/officeart/2005/8/layout/hList6"/>
    <dgm:cxn modelId="{1DCD8710-3B57-4431-A7FF-5542B5BC8200}" type="presParOf" srcId="{5564EBF3-493E-4839-9654-1532A8DCF484}" destId="{9FB00A7F-B774-4592-91C9-1A63FA2F87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466F5-2F8D-4258-91D4-BB2CDA6EBFCD}" type="doc">
      <dgm:prSet loTypeId="urn:microsoft.com/office/officeart/2008/layout/VerticalCurvedLis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3E8D5E94-2060-4F7A-976C-A496ABECB496}">
      <dgm:prSet phldrT="[Szöveg]" custT="1"/>
      <dgm:spPr/>
      <dgm:t>
        <a:bodyPr/>
        <a:lstStyle/>
        <a:p>
          <a:r>
            <a:rPr lang="hu-HU" sz="1800" b="1" dirty="0"/>
            <a:t>Koronavírussal, koronavírus elleni védőoltással kapcsolatos kérdések</a:t>
          </a:r>
        </a:p>
      </dgm:t>
    </dgm:pt>
    <dgm:pt modelId="{81631602-3528-4DB0-8604-CA0C0B65C8B7}" type="parTrans" cxnId="{D4645128-9E43-4134-8BB0-EF5586A2CA77}">
      <dgm:prSet/>
      <dgm:spPr/>
      <dgm:t>
        <a:bodyPr/>
        <a:lstStyle/>
        <a:p>
          <a:endParaRPr lang="hu-HU" sz="1800" b="1"/>
        </a:p>
      </dgm:t>
    </dgm:pt>
    <dgm:pt modelId="{8887C323-FED2-4B42-B0B1-A25A1105FBFB}" type="sibTrans" cxnId="{D4645128-9E43-4134-8BB0-EF5586A2CA77}">
      <dgm:prSet/>
      <dgm:spPr/>
      <dgm:t>
        <a:bodyPr/>
        <a:lstStyle/>
        <a:p>
          <a:endParaRPr lang="hu-HU" sz="1800" b="1"/>
        </a:p>
      </dgm:t>
    </dgm:pt>
    <dgm:pt modelId="{9069F7FB-F904-4EA7-B436-35AE4F9D0876}">
      <dgm:prSet custT="1"/>
      <dgm:spPr/>
      <dgm:t>
        <a:bodyPr/>
        <a:lstStyle/>
        <a:p>
          <a:r>
            <a:rPr lang="hu-HU" sz="1800" b="1"/>
            <a:t>Egészségügyi szolgáltatásokra vonatkozó információk</a:t>
          </a:r>
          <a:endParaRPr lang="hu-HU" sz="1800" b="1" dirty="0"/>
        </a:p>
      </dgm:t>
    </dgm:pt>
    <dgm:pt modelId="{44181030-52D7-4C7F-8C4C-1A1950D628B2}" type="parTrans" cxnId="{1BE90373-2A88-402C-9459-27D60DB7DCC2}">
      <dgm:prSet/>
      <dgm:spPr/>
      <dgm:t>
        <a:bodyPr/>
        <a:lstStyle/>
        <a:p>
          <a:endParaRPr lang="hu-HU" sz="1800" b="1"/>
        </a:p>
      </dgm:t>
    </dgm:pt>
    <dgm:pt modelId="{5DA71EBC-F1F7-45E4-AAD7-3DA91AF8F689}" type="sibTrans" cxnId="{1BE90373-2A88-402C-9459-27D60DB7DCC2}">
      <dgm:prSet/>
      <dgm:spPr/>
      <dgm:t>
        <a:bodyPr/>
        <a:lstStyle/>
        <a:p>
          <a:endParaRPr lang="hu-HU" sz="1800" b="1"/>
        </a:p>
      </dgm:t>
    </dgm:pt>
    <dgm:pt modelId="{50D1D7FF-144F-4D27-905D-19B53924BBD9}">
      <dgm:prSet custT="1"/>
      <dgm:spPr/>
      <dgm:t>
        <a:bodyPr/>
        <a:lstStyle/>
        <a:p>
          <a:r>
            <a:rPr lang="hu-HU" sz="1800" b="1" dirty="0"/>
            <a:t>EESZT lakossági felületével kapcsolatos kérdések</a:t>
          </a:r>
        </a:p>
      </dgm:t>
    </dgm:pt>
    <dgm:pt modelId="{E54C1AD0-BEC3-4735-8802-3E92DAF23013}" type="parTrans" cxnId="{DB2BD831-4E3A-4BF6-9A63-0D85DD47F61B}">
      <dgm:prSet/>
      <dgm:spPr/>
      <dgm:t>
        <a:bodyPr/>
        <a:lstStyle/>
        <a:p>
          <a:endParaRPr lang="hu-HU" sz="1800" b="1"/>
        </a:p>
      </dgm:t>
    </dgm:pt>
    <dgm:pt modelId="{DA18BC85-1FD6-48AA-B43E-CECDDD26099B}" type="sibTrans" cxnId="{DB2BD831-4E3A-4BF6-9A63-0D85DD47F61B}">
      <dgm:prSet/>
      <dgm:spPr/>
      <dgm:t>
        <a:bodyPr/>
        <a:lstStyle/>
        <a:p>
          <a:endParaRPr lang="hu-HU" sz="1800" b="1"/>
        </a:p>
      </dgm:t>
    </dgm:pt>
    <dgm:pt modelId="{4BDAC943-8E4F-450C-9E18-DBE4FBA40061}">
      <dgm:prSet custT="1"/>
      <dgm:spPr/>
      <dgm:t>
        <a:bodyPr/>
        <a:lstStyle/>
        <a:p>
          <a:r>
            <a:rPr lang="hu-HU" sz="1800" b="1"/>
            <a:t>Gyógyszerellátás, gyógyászati segédeszközökre, e-Receptre vonatkozó kérdések</a:t>
          </a:r>
          <a:endParaRPr lang="hu-HU" sz="1800" b="1" dirty="0"/>
        </a:p>
      </dgm:t>
    </dgm:pt>
    <dgm:pt modelId="{EFAB0A7A-3784-442A-AAAA-F4518D6B0CAE}" type="parTrans" cxnId="{A069FD34-E72E-44FC-88A7-68402A047B34}">
      <dgm:prSet/>
      <dgm:spPr/>
      <dgm:t>
        <a:bodyPr/>
        <a:lstStyle/>
        <a:p>
          <a:endParaRPr lang="hu-HU" sz="1800" b="1"/>
        </a:p>
      </dgm:t>
    </dgm:pt>
    <dgm:pt modelId="{95E42210-9B48-40C7-99E8-E7AC17A35405}" type="sibTrans" cxnId="{A069FD34-E72E-44FC-88A7-68402A047B34}">
      <dgm:prSet/>
      <dgm:spPr/>
      <dgm:t>
        <a:bodyPr/>
        <a:lstStyle/>
        <a:p>
          <a:endParaRPr lang="hu-HU" sz="1800" b="1"/>
        </a:p>
      </dgm:t>
    </dgm:pt>
    <dgm:pt modelId="{90A16D79-CE90-4BBC-B516-9F301C72377E}">
      <dgm:prSet custT="1"/>
      <dgm:spPr/>
      <dgm:t>
        <a:bodyPr/>
        <a:lstStyle/>
        <a:p>
          <a:r>
            <a:rPr lang="hu-HU" sz="1800" b="1"/>
            <a:t>Védőoltásokkal kapcsolatos tájékoztatás</a:t>
          </a:r>
          <a:endParaRPr lang="hu-HU" sz="1800" b="1" dirty="0"/>
        </a:p>
      </dgm:t>
    </dgm:pt>
    <dgm:pt modelId="{755778D9-3AD7-4BCD-88DE-3624A2CC082D}" type="parTrans" cxnId="{178204CC-6979-4B8E-9B49-C94BECC8771F}">
      <dgm:prSet/>
      <dgm:spPr/>
      <dgm:t>
        <a:bodyPr/>
        <a:lstStyle/>
        <a:p>
          <a:endParaRPr lang="hu-HU" sz="1800" b="1"/>
        </a:p>
      </dgm:t>
    </dgm:pt>
    <dgm:pt modelId="{CC9369F6-503C-48F4-A3FF-81A32520F675}" type="sibTrans" cxnId="{178204CC-6979-4B8E-9B49-C94BECC8771F}">
      <dgm:prSet/>
      <dgm:spPr/>
      <dgm:t>
        <a:bodyPr/>
        <a:lstStyle/>
        <a:p>
          <a:endParaRPr lang="hu-HU" sz="1800" b="1"/>
        </a:p>
      </dgm:t>
    </dgm:pt>
    <dgm:pt modelId="{C41A3567-90DB-4D61-A841-4655780C8303}">
      <dgm:prSet custT="1"/>
      <dgm:spPr/>
      <dgm:t>
        <a:bodyPr/>
        <a:lstStyle/>
        <a:p>
          <a:r>
            <a:rPr lang="hu-HU" sz="1800" b="1"/>
            <a:t>Szűrővizsgálatok, egészségmegőrzés</a:t>
          </a:r>
          <a:endParaRPr lang="hu-HU" sz="1800" b="1" dirty="0"/>
        </a:p>
      </dgm:t>
    </dgm:pt>
    <dgm:pt modelId="{8F347BFD-9F5A-4878-B416-61D36575FF00}" type="parTrans" cxnId="{B2D07C23-06C8-470F-99C7-50D70C930277}">
      <dgm:prSet/>
      <dgm:spPr/>
      <dgm:t>
        <a:bodyPr/>
        <a:lstStyle/>
        <a:p>
          <a:endParaRPr lang="hu-HU" sz="1800" b="1"/>
        </a:p>
      </dgm:t>
    </dgm:pt>
    <dgm:pt modelId="{17309175-B905-4606-A22F-27601DC3D686}" type="sibTrans" cxnId="{B2D07C23-06C8-470F-99C7-50D70C930277}">
      <dgm:prSet/>
      <dgm:spPr/>
      <dgm:t>
        <a:bodyPr/>
        <a:lstStyle/>
        <a:p>
          <a:endParaRPr lang="hu-HU" sz="1800" b="1"/>
        </a:p>
      </dgm:t>
    </dgm:pt>
    <dgm:pt modelId="{1D679568-826A-4C46-90A9-23E0FDD4D2E7}">
      <dgm:prSet custT="1"/>
      <dgm:spPr/>
      <dgm:t>
        <a:bodyPr/>
        <a:lstStyle/>
        <a:p>
          <a:r>
            <a:rPr lang="hu-HU" sz="1800" b="1" dirty="0"/>
            <a:t>Egészségügyi speciális ellátások (pl. hospice ellátás, rehabilitáció, szervdonáció, transzplantáció, vérellátás)</a:t>
          </a:r>
        </a:p>
      </dgm:t>
    </dgm:pt>
    <dgm:pt modelId="{DE9BC90E-4178-43CD-9A17-3881567FEED5}" type="parTrans" cxnId="{9FDDD4B9-7EEF-4CD8-BF27-DAD87A070A22}">
      <dgm:prSet/>
      <dgm:spPr/>
      <dgm:t>
        <a:bodyPr/>
        <a:lstStyle/>
        <a:p>
          <a:endParaRPr lang="hu-HU" sz="1800" b="1"/>
        </a:p>
      </dgm:t>
    </dgm:pt>
    <dgm:pt modelId="{85114B17-CDBE-4D76-BAF2-B76C7049E014}" type="sibTrans" cxnId="{9FDDD4B9-7EEF-4CD8-BF27-DAD87A070A22}">
      <dgm:prSet/>
      <dgm:spPr/>
      <dgm:t>
        <a:bodyPr/>
        <a:lstStyle/>
        <a:p>
          <a:endParaRPr lang="hu-HU" sz="1800" b="1"/>
        </a:p>
      </dgm:t>
    </dgm:pt>
    <dgm:pt modelId="{7066CA9E-9C86-4E6A-8A12-278BF587E52A}" type="pres">
      <dgm:prSet presAssocID="{C5E466F5-2F8D-4258-91D4-BB2CDA6EBFCD}" presName="Name0" presStyleCnt="0">
        <dgm:presLayoutVars>
          <dgm:chMax val="7"/>
          <dgm:chPref val="7"/>
          <dgm:dir/>
        </dgm:presLayoutVars>
      </dgm:prSet>
      <dgm:spPr/>
    </dgm:pt>
    <dgm:pt modelId="{B567B441-8088-49E8-AF37-E47B9A700CCA}" type="pres">
      <dgm:prSet presAssocID="{C5E466F5-2F8D-4258-91D4-BB2CDA6EBFCD}" presName="Name1" presStyleCnt="0"/>
      <dgm:spPr/>
    </dgm:pt>
    <dgm:pt modelId="{94CA7558-4EEB-4F3F-9B88-43FCBB4C7AB9}" type="pres">
      <dgm:prSet presAssocID="{C5E466F5-2F8D-4258-91D4-BB2CDA6EBFCD}" presName="cycle" presStyleCnt="0"/>
      <dgm:spPr/>
    </dgm:pt>
    <dgm:pt modelId="{951F2A6A-06D0-4E38-8B3A-FC38E6C03DB0}" type="pres">
      <dgm:prSet presAssocID="{C5E466F5-2F8D-4258-91D4-BB2CDA6EBFCD}" presName="srcNode" presStyleLbl="node1" presStyleIdx="0" presStyleCnt="7"/>
      <dgm:spPr/>
    </dgm:pt>
    <dgm:pt modelId="{1F541A9E-EC5B-47D0-8AB0-48F26F51620D}" type="pres">
      <dgm:prSet presAssocID="{C5E466F5-2F8D-4258-91D4-BB2CDA6EBFCD}" presName="conn" presStyleLbl="parChTrans1D2" presStyleIdx="0" presStyleCnt="1"/>
      <dgm:spPr/>
    </dgm:pt>
    <dgm:pt modelId="{FE7689F9-C5DD-40C6-8E7C-06939501E66B}" type="pres">
      <dgm:prSet presAssocID="{C5E466F5-2F8D-4258-91D4-BB2CDA6EBFCD}" presName="extraNode" presStyleLbl="node1" presStyleIdx="0" presStyleCnt="7"/>
      <dgm:spPr/>
    </dgm:pt>
    <dgm:pt modelId="{3FC9E084-8953-498E-BD14-37401057C0F4}" type="pres">
      <dgm:prSet presAssocID="{C5E466F5-2F8D-4258-91D4-BB2CDA6EBFCD}" presName="dstNode" presStyleLbl="node1" presStyleIdx="0" presStyleCnt="7"/>
      <dgm:spPr/>
    </dgm:pt>
    <dgm:pt modelId="{6AF0CD03-A015-4833-BE47-7AD3DD6EEB83}" type="pres">
      <dgm:prSet presAssocID="{3E8D5E94-2060-4F7A-976C-A496ABECB496}" presName="text_1" presStyleLbl="node1" presStyleIdx="0" presStyleCnt="7">
        <dgm:presLayoutVars>
          <dgm:bulletEnabled val="1"/>
        </dgm:presLayoutVars>
      </dgm:prSet>
      <dgm:spPr/>
    </dgm:pt>
    <dgm:pt modelId="{E238C65A-92D6-4803-8B22-DEA8B7D73F88}" type="pres">
      <dgm:prSet presAssocID="{3E8D5E94-2060-4F7A-976C-A496ABECB496}" presName="accent_1" presStyleCnt="0"/>
      <dgm:spPr/>
    </dgm:pt>
    <dgm:pt modelId="{75A1A1EA-4522-4178-BE3B-65C5B471CB1A}" type="pres">
      <dgm:prSet presAssocID="{3E8D5E94-2060-4F7A-976C-A496ABECB496}" presName="accentRepeatNode" presStyleLbl="solidFgAcc1" presStyleIdx="0" presStyleCnt="7"/>
      <dgm:spPr/>
    </dgm:pt>
    <dgm:pt modelId="{E5D76BCB-E494-4F45-A16A-D98F6699B336}" type="pres">
      <dgm:prSet presAssocID="{9069F7FB-F904-4EA7-B436-35AE4F9D0876}" presName="text_2" presStyleLbl="node1" presStyleIdx="1" presStyleCnt="7">
        <dgm:presLayoutVars>
          <dgm:bulletEnabled val="1"/>
        </dgm:presLayoutVars>
      </dgm:prSet>
      <dgm:spPr/>
    </dgm:pt>
    <dgm:pt modelId="{303BE04B-900B-4323-948D-8F8E0E7C7688}" type="pres">
      <dgm:prSet presAssocID="{9069F7FB-F904-4EA7-B436-35AE4F9D0876}" presName="accent_2" presStyleCnt="0"/>
      <dgm:spPr/>
    </dgm:pt>
    <dgm:pt modelId="{3025FB42-ADC8-4107-BE11-B8551DB324DF}" type="pres">
      <dgm:prSet presAssocID="{9069F7FB-F904-4EA7-B436-35AE4F9D0876}" presName="accentRepeatNode" presStyleLbl="solidFgAcc1" presStyleIdx="1" presStyleCnt="7"/>
      <dgm:spPr/>
    </dgm:pt>
    <dgm:pt modelId="{F25E5DFA-B169-42EB-9A21-E16E5702D7FF}" type="pres">
      <dgm:prSet presAssocID="{50D1D7FF-144F-4D27-905D-19B53924BBD9}" presName="text_3" presStyleLbl="node1" presStyleIdx="2" presStyleCnt="7">
        <dgm:presLayoutVars>
          <dgm:bulletEnabled val="1"/>
        </dgm:presLayoutVars>
      </dgm:prSet>
      <dgm:spPr/>
    </dgm:pt>
    <dgm:pt modelId="{3A7C3269-ADFA-4929-AA67-7AFA4009998F}" type="pres">
      <dgm:prSet presAssocID="{50D1D7FF-144F-4D27-905D-19B53924BBD9}" presName="accent_3" presStyleCnt="0"/>
      <dgm:spPr/>
    </dgm:pt>
    <dgm:pt modelId="{9DFBE672-FC10-47A4-83D2-C7D13980DFCD}" type="pres">
      <dgm:prSet presAssocID="{50D1D7FF-144F-4D27-905D-19B53924BBD9}" presName="accentRepeatNode" presStyleLbl="solidFgAcc1" presStyleIdx="2" presStyleCnt="7"/>
      <dgm:spPr/>
    </dgm:pt>
    <dgm:pt modelId="{56D262DB-5DF6-4043-973F-3C75BA2CB398}" type="pres">
      <dgm:prSet presAssocID="{4BDAC943-8E4F-450C-9E18-DBE4FBA40061}" presName="text_4" presStyleLbl="node1" presStyleIdx="3" presStyleCnt="7">
        <dgm:presLayoutVars>
          <dgm:bulletEnabled val="1"/>
        </dgm:presLayoutVars>
      </dgm:prSet>
      <dgm:spPr/>
    </dgm:pt>
    <dgm:pt modelId="{98FA0368-2FC7-4AC0-856A-2F580C116C11}" type="pres">
      <dgm:prSet presAssocID="{4BDAC943-8E4F-450C-9E18-DBE4FBA40061}" presName="accent_4" presStyleCnt="0"/>
      <dgm:spPr/>
    </dgm:pt>
    <dgm:pt modelId="{6831E8FE-8F60-45D3-A947-8C22DE88636C}" type="pres">
      <dgm:prSet presAssocID="{4BDAC943-8E4F-450C-9E18-DBE4FBA40061}" presName="accentRepeatNode" presStyleLbl="solidFgAcc1" presStyleIdx="3" presStyleCnt="7"/>
      <dgm:spPr/>
    </dgm:pt>
    <dgm:pt modelId="{4CC8CD9F-4D24-40C2-9C2F-A8FF84C41451}" type="pres">
      <dgm:prSet presAssocID="{90A16D79-CE90-4BBC-B516-9F301C72377E}" presName="text_5" presStyleLbl="node1" presStyleIdx="4" presStyleCnt="7">
        <dgm:presLayoutVars>
          <dgm:bulletEnabled val="1"/>
        </dgm:presLayoutVars>
      </dgm:prSet>
      <dgm:spPr/>
    </dgm:pt>
    <dgm:pt modelId="{E0636F7B-A49D-44C1-B7A1-7ED30AD284FF}" type="pres">
      <dgm:prSet presAssocID="{90A16D79-CE90-4BBC-B516-9F301C72377E}" presName="accent_5" presStyleCnt="0"/>
      <dgm:spPr/>
    </dgm:pt>
    <dgm:pt modelId="{D0B95213-62AD-407E-A2DB-5DF7C07B4C8B}" type="pres">
      <dgm:prSet presAssocID="{90A16D79-CE90-4BBC-B516-9F301C72377E}" presName="accentRepeatNode" presStyleLbl="solidFgAcc1" presStyleIdx="4" presStyleCnt="7"/>
      <dgm:spPr/>
    </dgm:pt>
    <dgm:pt modelId="{D7054D28-CEFD-4126-AF84-509762A5A925}" type="pres">
      <dgm:prSet presAssocID="{C41A3567-90DB-4D61-A841-4655780C8303}" presName="text_6" presStyleLbl="node1" presStyleIdx="5" presStyleCnt="7">
        <dgm:presLayoutVars>
          <dgm:bulletEnabled val="1"/>
        </dgm:presLayoutVars>
      </dgm:prSet>
      <dgm:spPr/>
    </dgm:pt>
    <dgm:pt modelId="{2F8EE9E4-F149-4F22-8DB4-09BF954EC4A2}" type="pres">
      <dgm:prSet presAssocID="{C41A3567-90DB-4D61-A841-4655780C8303}" presName="accent_6" presStyleCnt="0"/>
      <dgm:spPr/>
    </dgm:pt>
    <dgm:pt modelId="{CD876B4F-62E6-42ED-9049-92E98E26BEB7}" type="pres">
      <dgm:prSet presAssocID="{C41A3567-90DB-4D61-A841-4655780C8303}" presName="accentRepeatNode" presStyleLbl="solidFgAcc1" presStyleIdx="5" presStyleCnt="7"/>
      <dgm:spPr/>
    </dgm:pt>
    <dgm:pt modelId="{CD6A237B-6C69-4570-8DC4-612F31EAA836}" type="pres">
      <dgm:prSet presAssocID="{1D679568-826A-4C46-90A9-23E0FDD4D2E7}" presName="text_7" presStyleLbl="node1" presStyleIdx="6" presStyleCnt="7">
        <dgm:presLayoutVars>
          <dgm:bulletEnabled val="1"/>
        </dgm:presLayoutVars>
      </dgm:prSet>
      <dgm:spPr/>
    </dgm:pt>
    <dgm:pt modelId="{3CEFDE23-671F-475D-83A4-016F9F7A5CD9}" type="pres">
      <dgm:prSet presAssocID="{1D679568-826A-4C46-90A9-23E0FDD4D2E7}" presName="accent_7" presStyleCnt="0"/>
      <dgm:spPr/>
    </dgm:pt>
    <dgm:pt modelId="{03108883-C3A2-4C0E-B66F-96337BF43D35}" type="pres">
      <dgm:prSet presAssocID="{1D679568-826A-4C46-90A9-23E0FDD4D2E7}" presName="accentRepeatNode" presStyleLbl="solidFgAcc1" presStyleIdx="6" presStyleCnt="7"/>
      <dgm:spPr/>
    </dgm:pt>
  </dgm:ptLst>
  <dgm:cxnLst>
    <dgm:cxn modelId="{B2D07C23-06C8-470F-99C7-50D70C930277}" srcId="{C5E466F5-2F8D-4258-91D4-BB2CDA6EBFCD}" destId="{C41A3567-90DB-4D61-A841-4655780C8303}" srcOrd="5" destOrd="0" parTransId="{8F347BFD-9F5A-4878-B416-61D36575FF00}" sibTransId="{17309175-B905-4606-A22F-27601DC3D686}"/>
    <dgm:cxn modelId="{3C89A723-E1D3-40E5-854D-E04C82EFFF8F}" type="presOf" srcId="{C41A3567-90DB-4D61-A841-4655780C8303}" destId="{D7054D28-CEFD-4126-AF84-509762A5A925}" srcOrd="0" destOrd="0" presId="urn:microsoft.com/office/officeart/2008/layout/VerticalCurvedList"/>
    <dgm:cxn modelId="{D4645128-9E43-4134-8BB0-EF5586A2CA77}" srcId="{C5E466F5-2F8D-4258-91D4-BB2CDA6EBFCD}" destId="{3E8D5E94-2060-4F7A-976C-A496ABECB496}" srcOrd="0" destOrd="0" parTransId="{81631602-3528-4DB0-8604-CA0C0B65C8B7}" sibTransId="{8887C323-FED2-4B42-B0B1-A25A1105FBFB}"/>
    <dgm:cxn modelId="{DB2BD831-4E3A-4BF6-9A63-0D85DD47F61B}" srcId="{C5E466F5-2F8D-4258-91D4-BB2CDA6EBFCD}" destId="{50D1D7FF-144F-4D27-905D-19B53924BBD9}" srcOrd="2" destOrd="0" parTransId="{E54C1AD0-BEC3-4735-8802-3E92DAF23013}" sibTransId="{DA18BC85-1FD6-48AA-B43E-CECDDD26099B}"/>
    <dgm:cxn modelId="{A069FD34-E72E-44FC-88A7-68402A047B34}" srcId="{C5E466F5-2F8D-4258-91D4-BB2CDA6EBFCD}" destId="{4BDAC943-8E4F-450C-9E18-DBE4FBA40061}" srcOrd="3" destOrd="0" parTransId="{EFAB0A7A-3784-442A-AAAA-F4518D6B0CAE}" sibTransId="{95E42210-9B48-40C7-99E8-E7AC17A35405}"/>
    <dgm:cxn modelId="{B8F5F03C-BCDE-4D3B-99B4-0DCDB7D6358A}" type="presOf" srcId="{3E8D5E94-2060-4F7A-976C-A496ABECB496}" destId="{6AF0CD03-A015-4833-BE47-7AD3DD6EEB83}" srcOrd="0" destOrd="0" presId="urn:microsoft.com/office/officeart/2008/layout/VerticalCurvedList"/>
    <dgm:cxn modelId="{B519CD5D-6F41-4315-ADC6-3B82DF89E365}" type="presOf" srcId="{90A16D79-CE90-4BBC-B516-9F301C72377E}" destId="{4CC8CD9F-4D24-40C2-9C2F-A8FF84C41451}" srcOrd="0" destOrd="0" presId="urn:microsoft.com/office/officeart/2008/layout/VerticalCurvedList"/>
    <dgm:cxn modelId="{1BD78A45-FA15-4F55-B8C7-C554244E6849}" type="presOf" srcId="{4BDAC943-8E4F-450C-9E18-DBE4FBA40061}" destId="{56D262DB-5DF6-4043-973F-3C75BA2CB398}" srcOrd="0" destOrd="0" presId="urn:microsoft.com/office/officeart/2008/layout/VerticalCurvedList"/>
    <dgm:cxn modelId="{0DAF9E71-1E0E-488D-BB48-F2CD56C76876}" type="presOf" srcId="{C5E466F5-2F8D-4258-91D4-BB2CDA6EBFCD}" destId="{7066CA9E-9C86-4E6A-8A12-278BF587E52A}" srcOrd="0" destOrd="0" presId="urn:microsoft.com/office/officeart/2008/layout/VerticalCurvedList"/>
    <dgm:cxn modelId="{1BE90373-2A88-402C-9459-27D60DB7DCC2}" srcId="{C5E466F5-2F8D-4258-91D4-BB2CDA6EBFCD}" destId="{9069F7FB-F904-4EA7-B436-35AE4F9D0876}" srcOrd="1" destOrd="0" parTransId="{44181030-52D7-4C7F-8C4C-1A1950D628B2}" sibTransId="{5DA71EBC-F1F7-45E4-AAD7-3DA91AF8F689}"/>
    <dgm:cxn modelId="{6A38DF78-F94B-4F41-8020-9291061F1BC4}" type="presOf" srcId="{9069F7FB-F904-4EA7-B436-35AE4F9D0876}" destId="{E5D76BCB-E494-4F45-A16A-D98F6699B336}" srcOrd="0" destOrd="0" presId="urn:microsoft.com/office/officeart/2008/layout/VerticalCurvedList"/>
    <dgm:cxn modelId="{2298E399-2A74-4B70-B483-A808A9C28E7D}" type="presOf" srcId="{8887C323-FED2-4B42-B0B1-A25A1105FBFB}" destId="{1F541A9E-EC5B-47D0-8AB0-48F26F51620D}" srcOrd="0" destOrd="0" presId="urn:microsoft.com/office/officeart/2008/layout/VerticalCurvedList"/>
    <dgm:cxn modelId="{9FDDD4B9-7EEF-4CD8-BF27-DAD87A070A22}" srcId="{C5E466F5-2F8D-4258-91D4-BB2CDA6EBFCD}" destId="{1D679568-826A-4C46-90A9-23E0FDD4D2E7}" srcOrd="6" destOrd="0" parTransId="{DE9BC90E-4178-43CD-9A17-3881567FEED5}" sibTransId="{85114B17-CDBE-4D76-BAF2-B76C7049E014}"/>
    <dgm:cxn modelId="{178204CC-6979-4B8E-9B49-C94BECC8771F}" srcId="{C5E466F5-2F8D-4258-91D4-BB2CDA6EBFCD}" destId="{90A16D79-CE90-4BBC-B516-9F301C72377E}" srcOrd="4" destOrd="0" parTransId="{755778D9-3AD7-4BCD-88DE-3624A2CC082D}" sibTransId="{CC9369F6-503C-48F4-A3FF-81A32520F675}"/>
    <dgm:cxn modelId="{112976DD-1ED3-49A1-938E-5E6371A8798E}" type="presOf" srcId="{50D1D7FF-144F-4D27-905D-19B53924BBD9}" destId="{F25E5DFA-B169-42EB-9A21-E16E5702D7FF}" srcOrd="0" destOrd="0" presId="urn:microsoft.com/office/officeart/2008/layout/VerticalCurvedList"/>
    <dgm:cxn modelId="{C98F99FF-C29F-4BA6-87CA-23B8C5CEB69F}" type="presOf" srcId="{1D679568-826A-4C46-90A9-23E0FDD4D2E7}" destId="{CD6A237B-6C69-4570-8DC4-612F31EAA836}" srcOrd="0" destOrd="0" presId="urn:microsoft.com/office/officeart/2008/layout/VerticalCurvedList"/>
    <dgm:cxn modelId="{38073CFB-098F-4A9E-A6EF-78CF51A57569}" type="presParOf" srcId="{7066CA9E-9C86-4E6A-8A12-278BF587E52A}" destId="{B567B441-8088-49E8-AF37-E47B9A700CCA}" srcOrd="0" destOrd="0" presId="urn:microsoft.com/office/officeart/2008/layout/VerticalCurvedList"/>
    <dgm:cxn modelId="{061E84CE-0049-4F62-B41C-5BC3D391C773}" type="presParOf" srcId="{B567B441-8088-49E8-AF37-E47B9A700CCA}" destId="{94CA7558-4EEB-4F3F-9B88-43FCBB4C7AB9}" srcOrd="0" destOrd="0" presId="urn:microsoft.com/office/officeart/2008/layout/VerticalCurvedList"/>
    <dgm:cxn modelId="{5A378574-72A2-42A7-9D38-511D2F4238F5}" type="presParOf" srcId="{94CA7558-4EEB-4F3F-9B88-43FCBB4C7AB9}" destId="{951F2A6A-06D0-4E38-8B3A-FC38E6C03DB0}" srcOrd="0" destOrd="0" presId="urn:microsoft.com/office/officeart/2008/layout/VerticalCurvedList"/>
    <dgm:cxn modelId="{57E06E64-BF84-4481-9054-F53CF956E90C}" type="presParOf" srcId="{94CA7558-4EEB-4F3F-9B88-43FCBB4C7AB9}" destId="{1F541A9E-EC5B-47D0-8AB0-48F26F51620D}" srcOrd="1" destOrd="0" presId="urn:microsoft.com/office/officeart/2008/layout/VerticalCurvedList"/>
    <dgm:cxn modelId="{336E268B-07B8-4A8F-9EBD-CCEF3FF46B42}" type="presParOf" srcId="{94CA7558-4EEB-4F3F-9B88-43FCBB4C7AB9}" destId="{FE7689F9-C5DD-40C6-8E7C-06939501E66B}" srcOrd="2" destOrd="0" presId="urn:microsoft.com/office/officeart/2008/layout/VerticalCurvedList"/>
    <dgm:cxn modelId="{CD16064B-74AA-46C8-B408-87398679AE3B}" type="presParOf" srcId="{94CA7558-4EEB-4F3F-9B88-43FCBB4C7AB9}" destId="{3FC9E084-8953-498E-BD14-37401057C0F4}" srcOrd="3" destOrd="0" presId="urn:microsoft.com/office/officeart/2008/layout/VerticalCurvedList"/>
    <dgm:cxn modelId="{5ACBF486-38DA-47BB-AEA3-5195A1239F0C}" type="presParOf" srcId="{B567B441-8088-49E8-AF37-E47B9A700CCA}" destId="{6AF0CD03-A015-4833-BE47-7AD3DD6EEB83}" srcOrd="1" destOrd="0" presId="urn:microsoft.com/office/officeart/2008/layout/VerticalCurvedList"/>
    <dgm:cxn modelId="{0761140B-7CE4-4183-9214-60A3513E212F}" type="presParOf" srcId="{B567B441-8088-49E8-AF37-E47B9A700CCA}" destId="{E238C65A-92D6-4803-8B22-DEA8B7D73F88}" srcOrd="2" destOrd="0" presId="urn:microsoft.com/office/officeart/2008/layout/VerticalCurvedList"/>
    <dgm:cxn modelId="{6F63BDAC-9062-42AA-B4C4-CBF13BAE6B60}" type="presParOf" srcId="{E238C65A-92D6-4803-8B22-DEA8B7D73F88}" destId="{75A1A1EA-4522-4178-BE3B-65C5B471CB1A}" srcOrd="0" destOrd="0" presId="urn:microsoft.com/office/officeart/2008/layout/VerticalCurvedList"/>
    <dgm:cxn modelId="{D4CA2CD0-CC3B-4CD3-A6CF-98A0E8630BC0}" type="presParOf" srcId="{B567B441-8088-49E8-AF37-E47B9A700CCA}" destId="{E5D76BCB-E494-4F45-A16A-D98F6699B336}" srcOrd="3" destOrd="0" presId="urn:microsoft.com/office/officeart/2008/layout/VerticalCurvedList"/>
    <dgm:cxn modelId="{D02D580F-A464-444E-891A-702788733547}" type="presParOf" srcId="{B567B441-8088-49E8-AF37-E47B9A700CCA}" destId="{303BE04B-900B-4323-948D-8F8E0E7C7688}" srcOrd="4" destOrd="0" presId="urn:microsoft.com/office/officeart/2008/layout/VerticalCurvedList"/>
    <dgm:cxn modelId="{C70BB56C-8616-455C-BC03-DBCAFB29582B}" type="presParOf" srcId="{303BE04B-900B-4323-948D-8F8E0E7C7688}" destId="{3025FB42-ADC8-4107-BE11-B8551DB324DF}" srcOrd="0" destOrd="0" presId="urn:microsoft.com/office/officeart/2008/layout/VerticalCurvedList"/>
    <dgm:cxn modelId="{431494FA-A9C3-40DB-AFD4-29D4FDFAAAFD}" type="presParOf" srcId="{B567B441-8088-49E8-AF37-E47B9A700CCA}" destId="{F25E5DFA-B169-42EB-9A21-E16E5702D7FF}" srcOrd="5" destOrd="0" presId="urn:microsoft.com/office/officeart/2008/layout/VerticalCurvedList"/>
    <dgm:cxn modelId="{200CF80B-88CE-41A2-8107-2C43C8C30EEF}" type="presParOf" srcId="{B567B441-8088-49E8-AF37-E47B9A700CCA}" destId="{3A7C3269-ADFA-4929-AA67-7AFA4009998F}" srcOrd="6" destOrd="0" presId="urn:microsoft.com/office/officeart/2008/layout/VerticalCurvedList"/>
    <dgm:cxn modelId="{C8F58B15-C5BF-49BC-A904-8D82A0A9EEA8}" type="presParOf" srcId="{3A7C3269-ADFA-4929-AA67-7AFA4009998F}" destId="{9DFBE672-FC10-47A4-83D2-C7D13980DFCD}" srcOrd="0" destOrd="0" presId="urn:microsoft.com/office/officeart/2008/layout/VerticalCurvedList"/>
    <dgm:cxn modelId="{9697C3A1-2421-4CCB-B718-FA4442E50A54}" type="presParOf" srcId="{B567B441-8088-49E8-AF37-E47B9A700CCA}" destId="{56D262DB-5DF6-4043-973F-3C75BA2CB398}" srcOrd="7" destOrd="0" presId="urn:microsoft.com/office/officeart/2008/layout/VerticalCurvedList"/>
    <dgm:cxn modelId="{B87CCF1C-FFC5-46E7-BB15-662BA7A6ACE6}" type="presParOf" srcId="{B567B441-8088-49E8-AF37-E47B9A700CCA}" destId="{98FA0368-2FC7-4AC0-856A-2F580C116C11}" srcOrd="8" destOrd="0" presId="urn:microsoft.com/office/officeart/2008/layout/VerticalCurvedList"/>
    <dgm:cxn modelId="{B93F3C88-2A0E-47EB-A88C-FE854526A834}" type="presParOf" srcId="{98FA0368-2FC7-4AC0-856A-2F580C116C11}" destId="{6831E8FE-8F60-45D3-A947-8C22DE88636C}" srcOrd="0" destOrd="0" presId="urn:microsoft.com/office/officeart/2008/layout/VerticalCurvedList"/>
    <dgm:cxn modelId="{504ADE82-1BAB-4765-8DBF-6ABA274B0DF4}" type="presParOf" srcId="{B567B441-8088-49E8-AF37-E47B9A700CCA}" destId="{4CC8CD9F-4D24-40C2-9C2F-A8FF84C41451}" srcOrd="9" destOrd="0" presId="urn:microsoft.com/office/officeart/2008/layout/VerticalCurvedList"/>
    <dgm:cxn modelId="{4EDCF900-7CFA-4EE7-A6A5-45AEA6B9A587}" type="presParOf" srcId="{B567B441-8088-49E8-AF37-E47B9A700CCA}" destId="{E0636F7B-A49D-44C1-B7A1-7ED30AD284FF}" srcOrd="10" destOrd="0" presId="urn:microsoft.com/office/officeart/2008/layout/VerticalCurvedList"/>
    <dgm:cxn modelId="{430EB82B-C4C8-4821-B432-8FBB45E56D6B}" type="presParOf" srcId="{E0636F7B-A49D-44C1-B7A1-7ED30AD284FF}" destId="{D0B95213-62AD-407E-A2DB-5DF7C07B4C8B}" srcOrd="0" destOrd="0" presId="urn:microsoft.com/office/officeart/2008/layout/VerticalCurvedList"/>
    <dgm:cxn modelId="{D8A2341F-286C-48C8-8951-CC6C99E1A44F}" type="presParOf" srcId="{B567B441-8088-49E8-AF37-E47B9A700CCA}" destId="{D7054D28-CEFD-4126-AF84-509762A5A925}" srcOrd="11" destOrd="0" presId="urn:microsoft.com/office/officeart/2008/layout/VerticalCurvedList"/>
    <dgm:cxn modelId="{40C3D6ED-2574-488C-8EEF-7358DA6CDB40}" type="presParOf" srcId="{B567B441-8088-49E8-AF37-E47B9A700CCA}" destId="{2F8EE9E4-F149-4F22-8DB4-09BF954EC4A2}" srcOrd="12" destOrd="0" presId="urn:microsoft.com/office/officeart/2008/layout/VerticalCurvedList"/>
    <dgm:cxn modelId="{8947DC6F-315C-444F-A706-DC418C74EE28}" type="presParOf" srcId="{2F8EE9E4-F149-4F22-8DB4-09BF954EC4A2}" destId="{CD876B4F-62E6-42ED-9049-92E98E26BEB7}" srcOrd="0" destOrd="0" presId="urn:microsoft.com/office/officeart/2008/layout/VerticalCurvedList"/>
    <dgm:cxn modelId="{DC7A72C4-35DF-41C5-8CE0-6E182276769A}" type="presParOf" srcId="{B567B441-8088-49E8-AF37-E47B9A700CCA}" destId="{CD6A237B-6C69-4570-8DC4-612F31EAA836}" srcOrd="13" destOrd="0" presId="urn:microsoft.com/office/officeart/2008/layout/VerticalCurvedList"/>
    <dgm:cxn modelId="{67FE859B-0C82-41A7-A7AD-56A113B6385A}" type="presParOf" srcId="{B567B441-8088-49E8-AF37-E47B9A700CCA}" destId="{3CEFDE23-671F-475D-83A4-016F9F7A5CD9}" srcOrd="14" destOrd="0" presId="urn:microsoft.com/office/officeart/2008/layout/VerticalCurvedList"/>
    <dgm:cxn modelId="{902319FB-F1CB-4197-B43C-F3ABD65D98CF}" type="presParOf" srcId="{3CEFDE23-671F-475D-83A4-016F9F7A5CD9}" destId="{03108883-C3A2-4C0E-B66F-96337BF43D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9FEB8-E7AD-4FEA-938A-3C3B7DD30FF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4014E3-6DF1-4F86-B794-F18DEC82E390}">
      <dgm:prSet phldrT="[Szöveg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/>
            <a:t>életet veszélyeztető eset, segélyhívás</a:t>
          </a:r>
          <a:endParaRPr lang="hu-HU" dirty="0"/>
        </a:p>
      </dgm:t>
    </dgm:pt>
    <dgm:pt modelId="{C2F456A4-FC20-4865-AD1C-D218A83BC67F}" type="parTrans" cxnId="{3B7497AF-B858-4243-BEF8-2B568213F339}">
      <dgm:prSet/>
      <dgm:spPr/>
      <dgm:t>
        <a:bodyPr/>
        <a:lstStyle/>
        <a:p>
          <a:endParaRPr lang="hu-HU"/>
        </a:p>
      </dgm:t>
    </dgm:pt>
    <dgm:pt modelId="{5A2C3820-E3E7-45E9-A173-5BF9B2B57A4B}" type="sibTrans" cxnId="{3B7497AF-B858-4243-BEF8-2B568213F339}">
      <dgm:prSet/>
      <dgm:spPr/>
      <dgm:t>
        <a:bodyPr/>
        <a:lstStyle/>
        <a:p>
          <a:endParaRPr lang="hu-HU"/>
        </a:p>
      </dgm:t>
    </dgm:pt>
    <dgm:pt modelId="{492120B3-67C2-4736-86F8-3A1E701A99B4}">
      <dgm:prSet phldrT="[Szöveg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/>
            <a:t>Biztosítási jogviszony, </a:t>
          </a:r>
        </a:p>
        <a:p>
          <a:r>
            <a:rPr lang="hu-HU" b="1" dirty="0"/>
            <a:t>TAJ kártya, </a:t>
          </a:r>
        </a:p>
        <a:p>
          <a:r>
            <a:rPr lang="hu-HU" b="1" dirty="0"/>
            <a:t>Európai Egészségbiztosítási Kártya, </a:t>
          </a:r>
          <a:br>
            <a:rPr lang="hu-HU" b="1" dirty="0"/>
          </a:br>
          <a:r>
            <a:rPr lang="hu-HU" b="1" dirty="0"/>
            <a:t>táppénz, egyéb pénzügyi és szociális ellátások</a:t>
          </a:r>
        </a:p>
      </dgm:t>
    </dgm:pt>
    <dgm:pt modelId="{D2F13B29-CA38-4EA0-B6D2-B0370667E9AE}" type="parTrans" cxnId="{5DD1C2DB-B9AA-4222-9912-B311E86F6272}">
      <dgm:prSet/>
      <dgm:spPr/>
      <dgm:t>
        <a:bodyPr/>
        <a:lstStyle/>
        <a:p>
          <a:endParaRPr lang="hu-HU"/>
        </a:p>
      </dgm:t>
    </dgm:pt>
    <dgm:pt modelId="{74B1EABF-CD99-4A07-945F-C801D2798C9F}" type="sibTrans" cxnId="{5DD1C2DB-B9AA-4222-9912-B311E86F6272}">
      <dgm:prSet/>
      <dgm:spPr/>
      <dgm:t>
        <a:bodyPr/>
        <a:lstStyle/>
        <a:p>
          <a:endParaRPr lang="hu-HU"/>
        </a:p>
      </dgm:t>
    </dgm:pt>
    <dgm:pt modelId="{A0152251-0E51-4A9D-A0BE-024C61697143}" type="pres">
      <dgm:prSet presAssocID="{7159FEB8-E7AD-4FEA-938A-3C3B7DD30FF4}" presName="cycle" presStyleCnt="0">
        <dgm:presLayoutVars>
          <dgm:dir/>
          <dgm:resizeHandles val="exact"/>
        </dgm:presLayoutVars>
      </dgm:prSet>
      <dgm:spPr/>
    </dgm:pt>
    <dgm:pt modelId="{2DE2F94C-EDA5-4AD4-82EB-9A628583B68C}" type="pres">
      <dgm:prSet presAssocID="{E44014E3-6DF1-4F86-B794-F18DEC82E390}" presName="arrow" presStyleLbl="node1" presStyleIdx="0" presStyleCnt="2" custRadScaleRad="100001" custRadScaleInc="109">
        <dgm:presLayoutVars>
          <dgm:bulletEnabled val="1"/>
        </dgm:presLayoutVars>
      </dgm:prSet>
      <dgm:spPr/>
    </dgm:pt>
    <dgm:pt modelId="{AF8593A9-B29F-4156-A209-57F80EC368B1}" type="pres">
      <dgm:prSet presAssocID="{492120B3-67C2-4736-86F8-3A1E701A99B4}" presName="arrow" presStyleLbl="node1" presStyleIdx="1" presStyleCnt="2">
        <dgm:presLayoutVars>
          <dgm:bulletEnabled val="1"/>
        </dgm:presLayoutVars>
      </dgm:prSet>
      <dgm:spPr/>
    </dgm:pt>
  </dgm:ptLst>
  <dgm:cxnLst>
    <dgm:cxn modelId="{E48DD235-D181-4CF2-B231-A3977A082CC5}" type="presOf" srcId="{E44014E3-6DF1-4F86-B794-F18DEC82E390}" destId="{2DE2F94C-EDA5-4AD4-82EB-9A628583B68C}" srcOrd="0" destOrd="0" presId="urn:microsoft.com/office/officeart/2005/8/layout/arrow1"/>
    <dgm:cxn modelId="{2FE2C667-340A-43E4-B51F-A154F0598389}" type="presOf" srcId="{7159FEB8-E7AD-4FEA-938A-3C3B7DD30FF4}" destId="{A0152251-0E51-4A9D-A0BE-024C61697143}" srcOrd="0" destOrd="0" presId="urn:microsoft.com/office/officeart/2005/8/layout/arrow1"/>
    <dgm:cxn modelId="{1E35AC8E-3682-468B-BCF7-C8FF8F07F756}" type="presOf" srcId="{492120B3-67C2-4736-86F8-3A1E701A99B4}" destId="{AF8593A9-B29F-4156-A209-57F80EC368B1}" srcOrd="0" destOrd="0" presId="urn:microsoft.com/office/officeart/2005/8/layout/arrow1"/>
    <dgm:cxn modelId="{3B7497AF-B858-4243-BEF8-2B568213F339}" srcId="{7159FEB8-E7AD-4FEA-938A-3C3B7DD30FF4}" destId="{E44014E3-6DF1-4F86-B794-F18DEC82E390}" srcOrd="0" destOrd="0" parTransId="{C2F456A4-FC20-4865-AD1C-D218A83BC67F}" sibTransId="{5A2C3820-E3E7-45E9-A173-5BF9B2B57A4B}"/>
    <dgm:cxn modelId="{5DD1C2DB-B9AA-4222-9912-B311E86F6272}" srcId="{7159FEB8-E7AD-4FEA-938A-3C3B7DD30FF4}" destId="{492120B3-67C2-4736-86F8-3A1E701A99B4}" srcOrd="1" destOrd="0" parTransId="{D2F13B29-CA38-4EA0-B6D2-B0370667E9AE}" sibTransId="{74B1EABF-CD99-4A07-945F-C801D2798C9F}"/>
    <dgm:cxn modelId="{5E9B3AA6-B921-4115-9C38-9BD2235E6BE2}" type="presParOf" srcId="{A0152251-0E51-4A9D-A0BE-024C61697143}" destId="{2DE2F94C-EDA5-4AD4-82EB-9A628583B68C}" srcOrd="0" destOrd="0" presId="urn:microsoft.com/office/officeart/2005/8/layout/arrow1"/>
    <dgm:cxn modelId="{DDB28A0A-1F9C-48FF-AE3A-B0163D606F64}" type="presParOf" srcId="{A0152251-0E51-4A9D-A0BE-024C61697143}" destId="{AF8593A9-B29F-4156-A209-57F80EC368B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A20229-F313-4501-A67D-2AE0D65550D9}" type="doc">
      <dgm:prSet loTypeId="urn:microsoft.com/office/officeart/2005/8/layout/equati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16F24B3-329C-4317-8B1D-F9BBA926ADB3}">
      <dgm:prSet phldrT="[Szöveg]" custT="1"/>
      <dgm:spPr/>
      <dgm:t>
        <a:bodyPr/>
        <a:lstStyle/>
        <a:p>
          <a:endParaRPr lang="hu-HU" sz="1400" b="1" dirty="0"/>
        </a:p>
      </dgm:t>
    </dgm:pt>
    <dgm:pt modelId="{F8B8DB63-ED55-41A3-9304-B2B4E04BBABD}" type="parTrans" cxnId="{FEFD33DF-A48E-4CA9-88D1-AD194952AB95}">
      <dgm:prSet/>
      <dgm:spPr/>
      <dgm:t>
        <a:bodyPr/>
        <a:lstStyle/>
        <a:p>
          <a:endParaRPr lang="hu-HU"/>
        </a:p>
      </dgm:t>
    </dgm:pt>
    <dgm:pt modelId="{4CED494F-1A9A-4CA3-8232-ADDB1F941377}" type="sibTrans" cxnId="{FEFD33DF-A48E-4CA9-88D1-AD194952AB95}">
      <dgm:prSet/>
      <dgm:spPr/>
      <dgm:t>
        <a:bodyPr/>
        <a:lstStyle/>
        <a:p>
          <a:endParaRPr lang="hu-HU"/>
        </a:p>
      </dgm:t>
    </dgm:pt>
    <dgm:pt modelId="{80A805AB-A67F-4D48-9E52-A5495457ABCF}">
      <dgm:prSet phldrT="[Szöveg]" custT="1"/>
      <dgm:spPr/>
      <dgm:t>
        <a:bodyPr/>
        <a:lstStyle/>
        <a:p>
          <a:endParaRPr lang="hu-HU" sz="1400" b="1" dirty="0"/>
        </a:p>
      </dgm:t>
    </dgm:pt>
    <dgm:pt modelId="{E0DF1DF0-547D-44BB-9C50-2A4835D9F41D}" type="parTrans" cxnId="{081AFFD1-8C93-4A27-AE61-D7DDF341C7C3}">
      <dgm:prSet/>
      <dgm:spPr/>
      <dgm:t>
        <a:bodyPr/>
        <a:lstStyle/>
        <a:p>
          <a:endParaRPr lang="hu-HU"/>
        </a:p>
      </dgm:t>
    </dgm:pt>
    <dgm:pt modelId="{C563901E-9EE0-419B-B1E3-B54EC8526DFB}" type="sibTrans" cxnId="{081AFFD1-8C93-4A27-AE61-D7DDF341C7C3}">
      <dgm:prSet/>
      <dgm:spPr/>
      <dgm:t>
        <a:bodyPr/>
        <a:lstStyle/>
        <a:p>
          <a:endParaRPr lang="hu-HU"/>
        </a:p>
      </dgm:t>
    </dgm:pt>
    <dgm:pt modelId="{B13D2308-438F-4975-AD16-D37655DB20DB}">
      <dgm:prSet phldrT="[Szöveg]"/>
      <dgm:spPr/>
      <dgm:t>
        <a:bodyPr/>
        <a:lstStyle/>
        <a:p>
          <a:endParaRPr lang="hu-HU" b="1" dirty="0"/>
        </a:p>
      </dgm:t>
    </dgm:pt>
    <dgm:pt modelId="{16F9E4A1-92BA-4850-A43C-7A882C3773AE}" type="sibTrans" cxnId="{0412B39C-95FD-4012-A769-D337A5F4E8C3}">
      <dgm:prSet/>
      <dgm:spPr/>
      <dgm:t>
        <a:bodyPr/>
        <a:lstStyle/>
        <a:p>
          <a:endParaRPr lang="hu-HU"/>
        </a:p>
      </dgm:t>
    </dgm:pt>
    <dgm:pt modelId="{CC6BC161-AB57-4597-A41C-F8AE0AFD129B}" type="parTrans" cxnId="{0412B39C-95FD-4012-A769-D337A5F4E8C3}">
      <dgm:prSet/>
      <dgm:spPr/>
      <dgm:t>
        <a:bodyPr/>
        <a:lstStyle/>
        <a:p>
          <a:endParaRPr lang="hu-HU"/>
        </a:p>
      </dgm:t>
    </dgm:pt>
    <dgm:pt modelId="{30F226AA-9821-45DB-BD16-90C7F86C9398}" type="pres">
      <dgm:prSet presAssocID="{0CA20229-F313-4501-A67D-2AE0D65550D9}" presName="Name0" presStyleCnt="0">
        <dgm:presLayoutVars>
          <dgm:dir/>
          <dgm:resizeHandles val="exact"/>
        </dgm:presLayoutVars>
      </dgm:prSet>
      <dgm:spPr/>
    </dgm:pt>
    <dgm:pt modelId="{1418206D-B9E9-44F7-AC01-B66DBBFA224D}" type="pres">
      <dgm:prSet presAssocID="{0CA20229-F313-4501-A67D-2AE0D65550D9}" presName="vNodes" presStyleCnt="0"/>
      <dgm:spPr/>
    </dgm:pt>
    <dgm:pt modelId="{05358097-EFB8-4464-92F9-9C90202E7C19}" type="pres">
      <dgm:prSet presAssocID="{216F24B3-329C-4317-8B1D-F9BBA926ADB3}" presName="node" presStyleLbl="node1" presStyleIdx="0" presStyleCnt="3">
        <dgm:presLayoutVars>
          <dgm:bulletEnabled val="1"/>
        </dgm:presLayoutVars>
      </dgm:prSet>
      <dgm:spPr/>
    </dgm:pt>
    <dgm:pt modelId="{76989818-3525-4083-B007-4E68530865C9}" type="pres">
      <dgm:prSet presAssocID="{4CED494F-1A9A-4CA3-8232-ADDB1F941377}" presName="spacerT" presStyleCnt="0"/>
      <dgm:spPr/>
    </dgm:pt>
    <dgm:pt modelId="{2A2E33C3-F69F-440D-877B-DA651254DE79}" type="pres">
      <dgm:prSet presAssocID="{4CED494F-1A9A-4CA3-8232-ADDB1F941377}" presName="sibTrans" presStyleLbl="sibTrans2D1" presStyleIdx="0" presStyleCnt="2"/>
      <dgm:spPr/>
    </dgm:pt>
    <dgm:pt modelId="{689A38AD-D863-447F-9813-510389A5FC2D}" type="pres">
      <dgm:prSet presAssocID="{4CED494F-1A9A-4CA3-8232-ADDB1F941377}" presName="spacerB" presStyleCnt="0"/>
      <dgm:spPr/>
    </dgm:pt>
    <dgm:pt modelId="{BB12A9E6-3CDB-49C9-83CC-B6B69E76FED1}" type="pres">
      <dgm:prSet presAssocID="{80A805AB-A67F-4D48-9E52-A5495457ABCF}" presName="node" presStyleLbl="node1" presStyleIdx="1" presStyleCnt="3">
        <dgm:presLayoutVars>
          <dgm:bulletEnabled val="1"/>
        </dgm:presLayoutVars>
      </dgm:prSet>
      <dgm:spPr/>
    </dgm:pt>
    <dgm:pt modelId="{FEC3DDDB-2E57-4F1B-99D9-F5C8FC64478B}" type="pres">
      <dgm:prSet presAssocID="{0CA20229-F313-4501-A67D-2AE0D65550D9}" presName="sibTransLast" presStyleLbl="sibTrans2D1" presStyleIdx="1" presStyleCnt="2"/>
      <dgm:spPr/>
    </dgm:pt>
    <dgm:pt modelId="{DC51D311-47C8-4D32-BD5E-983CC9DF2D83}" type="pres">
      <dgm:prSet presAssocID="{0CA20229-F313-4501-A67D-2AE0D65550D9}" presName="connectorText" presStyleLbl="sibTrans2D1" presStyleIdx="1" presStyleCnt="2"/>
      <dgm:spPr/>
    </dgm:pt>
    <dgm:pt modelId="{EB1D01EF-C993-4F68-80A2-96B3FDD54D6A}" type="pres">
      <dgm:prSet presAssocID="{0CA20229-F313-4501-A67D-2AE0D65550D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0C333213-8367-4CE4-BEDD-D2F2B1B76C22}" type="presOf" srcId="{0CA20229-F313-4501-A67D-2AE0D65550D9}" destId="{30F226AA-9821-45DB-BD16-90C7F86C9398}" srcOrd="0" destOrd="0" presId="urn:microsoft.com/office/officeart/2005/8/layout/equation2"/>
    <dgm:cxn modelId="{5F1D8329-EE19-4FEC-9BEB-D045D67073C9}" type="presOf" srcId="{B13D2308-438F-4975-AD16-D37655DB20DB}" destId="{EB1D01EF-C993-4F68-80A2-96B3FDD54D6A}" srcOrd="0" destOrd="0" presId="urn:microsoft.com/office/officeart/2005/8/layout/equation2"/>
    <dgm:cxn modelId="{364CAA2B-F36D-4FA8-98AF-1676DEFFF6CF}" type="presOf" srcId="{80A805AB-A67F-4D48-9E52-A5495457ABCF}" destId="{BB12A9E6-3CDB-49C9-83CC-B6B69E76FED1}" srcOrd="0" destOrd="0" presId="urn:microsoft.com/office/officeart/2005/8/layout/equation2"/>
    <dgm:cxn modelId="{148D4E5F-A27B-4A6F-B0C3-EC7E934BD5A9}" type="presOf" srcId="{4CED494F-1A9A-4CA3-8232-ADDB1F941377}" destId="{2A2E33C3-F69F-440D-877B-DA651254DE79}" srcOrd="0" destOrd="0" presId="urn:microsoft.com/office/officeart/2005/8/layout/equation2"/>
    <dgm:cxn modelId="{9A48CC70-DEB6-45E7-8937-76A3AE1E7B60}" type="presOf" srcId="{C563901E-9EE0-419B-B1E3-B54EC8526DFB}" destId="{DC51D311-47C8-4D32-BD5E-983CC9DF2D83}" srcOrd="1" destOrd="0" presId="urn:microsoft.com/office/officeart/2005/8/layout/equation2"/>
    <dgm:cxn modelId="{0412B39C-95FD-4012-A769-D337A5F4E8C3}" srcId="{0CA20229-F313-4501-A67D-2AE0D65550D9}" destId="{B13D2308-438F-4975-AD16-D37655DB20DB}" srcOrd="2" destOrd="0" parTransId="{CC6BC161-AB57-4597-A41C-F8AE0AFD129B}" sibTransId="{16F9E4A1-92BA-4850-A43C-7A882C3773AE}"/>
    <dgm:cxn modelId="{3DD96CB5-8062-4966-BBE2-1DDBB5C26BE4}" type="presOf" srcId="{C563901E-9EE0-419B-B1E3-B54EC8526DFB}" destId="{FEC3DDDB-2E57-4F1B-99D9-F5C8FC64478B}" srcOrd="0" destOrd="0" presId="urn:microsoft.com/office/officeart/2005/8/layout/equation2"/>
    <dgm:cxn modelId="{081AFFD1-8C93-4A27-AE61-D7DDF341C7C3}" srcId="{0CA20229-F313-4501-A67D-2AE0D65550D9}" destId="{80A805AB-A67F-4D48-9E52-A5495457ABCF}" srcOrd="1" destOrd="0" parTransId="{E0DF1DF0-547D-44BB-9C50-2A4835D9F41D}" sibTransId="{C563901E-9EE0-419B-B1E3-B54EC8526DFB}"/>
    <dgm:cxn modelId="{FEFD33DF-A48E-4CA9-88D1-AD194952AB95}" srcId="{0CA20229-F313-4501-A67D-2AE0D65550D9}" destId="{216F24B3-329C-4317-8B1D-F9BBA926ADB3}" srcOrd="0" destOrd="0" parTransId="{F8B8DB63-ED55-41A3-9304-B2B4E04BBABD}" sibTransId="{4CED494F-1A9A-4CA3-8232-ADDB1F941377}"/>
    <dgm:cxn modelId="{A4C5E1F3-EBBE-4721-8D09-44D0B19F8187}" type="presOf" srcId="{216F24B3-329C-4317-8B1D-F9BBA926ADB3}" destId="{05358097-EFB8-4464-92F9-9C90202E7C19}" srcOrd="0" destOrd="0" presId="urn:microsoft.com/office/officeart/2005/8/layout/equation2"/>
    <dgm:cxn modelId="{E5DA4741-7A7A-4A99-9CC0-BDDF678115AF}" type="presParOf" srcId="{30F226AA-9821-45DB-BD16-90C7F86C9398}" destId="{1418206D-B9E9-44F7-AC01-B66DBBFA224D}" srcOrd="0" destOrd="0" presId="urn:microsoft.com/office/officeart/2005/8/layout/equation2"/>
    <dgm:cxn modelId="{DD60D216-C645-4F3D-9AE6-3BC88E245D2A}" type="presParOf" srcId="{1418206D-B9E9-44F7-AC01-B66DBBFA224D}" destId="{05358097-EFB8-4464-92F9-9C90202E7C19}" srcOrd="0" destOrd="0" presId="urn:microsoft.com/office/officeart/2005/8/layout/equation2"/>
    <dgm:cxn modelId="{44D1FE62-F6D3-4D51-BEED-5C1BDC6842F0}" type="presParOf" srcId="{1418206D-B9E9-44F7-AC01-B66DBBFA224D}" destId="{76989818-3525-4083-B007-4E68530865C9}" srcOrd="1" destOrd="0" presId="urn:microsoft.com/office/officeart/2005/8/layout/equation2"/>
    <dgm:cxn modelId="{67D019A0-1405-428C-9A3B-6A5C4E3C411B}" type="presParOf" srcId="{1418206D-B9E9-44F7-AC01-B66DBBFA224D}" destId="{2A2E33C3-F69F-440D-877B-DA651254DE79}" srcOrd="2" destOrd="0" presId="urn:microsoft.com/office/officeart/2005/8/layout/equation2"/>
    <dgm:cxn modelId="{7E6DD49D-B933-455E-96C8-ACCF28BCF614}" type="presParOf" srcId="{1418206D-B9E9-44F7-AC01-B66DBBFA224D}" destId="{689A38AD-D863-447F-9813-510389A5FC2D}" srcOrd="3" destOrd="0" presId="urn:microsoft.com/office/officeart/2005/8/layout/equation2"/>
    <dgm:cxn modelId="{0A3AC1DC-9311-42D9-85BA-3C8834660D8C}" type="presParOf" srcId="{1418206D-B9E9-44F7-AC01-B66DBBFA224D}" destId="{BB12A9E6-3CDB-49C9-83CC-B6B69E76FED1}" srcOrd="4" destOrd="0" presId="urn:microsoft.com/office/officeart/2005/8/layout/equation2"/>
    <dgm:cxn modelId="{7B264AD8-4BA8-4A37-A3CA-2A1DD06C3661}" type="presParOf" srcId="{30F226AA-9821-45DB-BD16-90C7F86C9398}" destId="{FEC3DDDB-2E57-4F1B-99D9-F5C8FC64478B}" srcOrd="1" destOrd="0" presId="urn:microsoft.com/office/officeart/2005/8/layout/equation2"/>
    <dgm:cxn modelId="{56D5F925-B190-4BFB-9005-BAA612773A7C}" type="presParOf" srcId="{FEC3DDDB-2E57-4F1B-99D9-F5C8FC64478B}" destId="{DC51D311-47C8-4D32-BD5E-983CC9DF2D83}" srcOrd="0" destOrd="0" presId="urn:microsoft.com/office/officeart/2005/8/layout/equation2"/>
    <dgm:cxn modelId="{5750D81F-1124-462F-8893-B86F01160E6B}" type="presParOf" srcId="{30F226AA-9821-45DB-BD16-90C7F86C9398}" destId="{EB1D01EF-C993-4F68-80A2-96B3FDD54D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ADF04-CDC2-4A61-BD4F-84D2986BCD90}">
      <dsp:nvSpPr>
        <dsp:cNvPr id="0" name=""/>
        <dsp:cNvSpPr/>
      </dsp:nvSpPr>
      <dsp:spPr>
        <a:xfrm>
          <a:off x="424225" y="2698"/>
          <a:ext cx="1317609" cy="907832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5ED14-E617-4BEB-A4B7-A8E0C51D2E56}">
      <dsp:nvSpPr>
        <dsp:cNvPr id="0" name=""/>
        <dsp:cNvSpPr/>
      </dsp:nvSpPr>
      <dsp:spPr>
        <a:xfrm>
          <a:off x="424225" y="910531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Innováció</a:t>
          </a:r>
        </a:p>
      </dsp:txBody>
      <dsp:txXfrm>
        <a:off x="424225" y="910531"/>
        <a:ext cx="1317609" cy="488833"/>
      </dsp:txXfrm>
    </dsp:sp>
    <dsp:sp modelId="{4ECA866F-DAE6-442C-B894-BAF9AF4D491B}">
      <dsp:nvSpPr>
        <dsp:cNvPr id="0" name=""/>
        <dsp:cNvSpPr/>
      </dsp:nvSpPr>
      <dsp:spPr>
        <a:xfrm>
          <a:off x="1873651" y="2698"/>
          <a:ext cx="1317609" cy="90783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95EB8-0EF9-42C9-8429-71E4C8AC1EDC}">
      <dsp:nvSpPr>
        <dsp:cNvPr id="0" name=""/>
        <dsp:cNvSpPr/>
      </dsp:nvSpPr>
      <dsp:spPr>
        <a:xfrm>
          <a:off x="1873651" y="910531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Tudományos eredmények</a:t>
          </a:r>
        </a:p>
      </dsp:txBody>
      <dsp:txXfrm>
        <a:off x="1873651" y="910531"/>
        <a:ext cx="1317609" cy="488833"/>
      </dsp:txXfrm>
    </dsp:sp>
    <dsp:sp modelId="{5D05085F-5064-4B5C-8D68-7F800AFD3F01}">
      <dsp:nvSpPr>
        <dsp:cNvPr id="0" name=""/>
        <dsp:cNvSpPr/>
      </dsp:nvSpPr>
      <dsp:spPr>
        <a:xfrm>
          <a:off x="3323077" y="2698"/>
          <a:ext cx="1317609" cy="907832"/>
        </a:xfrm>
        <a:prstGeom prst="roundRect">
          <a:avLst/>
        </a:prstGeom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3FD3D-F29A-42AE-9931-9AC1BEB7D796}">
      <dsp:nvSpPr>
        <dsp:cNvPr id="0" name=""/>
        <dsp:cNvSpPr/>
      </dsp:nvSpPr>
      <dsp:spPr>
        <a:xfrm>
          <a:off x="3323077" y="910531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HPV oltás</a:t>
          </a:r>
        </a:p>
      </dsp:txBody>
      <dsp:txXfrm>
        <a:off x="3323077" y="910531"/>
        <a:ext cx="1317609" cy="488833"/>
      </dsp:txXfrm>
    </dsp:sp>
    <dsp:sp modelId="{64D05379-0AAC-4EA4-B8DC-64A9371123C3}">
      <dsp:nvSpPr>
        <dsp:cNvPr id="0" name=""/>
        <dsp:cNvSpPr/>
      </dsp:nvSpPr>
      <dsp:spPr>
        <a:xfrm>
          <a:off x="424225" y="1531125"/>
          <a:ext cx="1317609" cy="907832"/>
        </a:xfrm>
        <a:prstGeom prst="round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7DAE8-A27D-42F6-968C-C6AAF6C94BBF}">
      <dsp:nvSpPr>
        <dsp:cNvPr id="0" name=""/>
        <dsp:cNvSpPr/>
      </dsp:nvSpPr>
      <dsp:spPr>
        <a:xfrm>
          <a:off x="424225" y="2438958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Lakossági igények</a:t>
          </a:r>
        </a:p>
      </dsp:txBody>
      <dsp:txXfrm>
        <a:off x="424225" y="2438958"/>
        <a:ext cx="1317609" cy="488833"/>
      </dsp:txXfrm>
    </dsp:sp>
    <dsp:sp modelId="{E4688A2D-C4E5-419F-93A5-8DDE37AE257F}">
      <dsp:nvSpPr>
        <dsp:cNvPr id="0" name=""/>
        <dsp:cNvSpPr/>
      </dsp:nvSpPr>
      <dsp:spPr>
        <a:xfrm>
          <a:off x="1873651" y="1531125"/>
          <a:ext cx="1317609" cy="907832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8201B-7D91-47FA-B7AE-8A5DA6847811}">
      <dsp:nvSpPr>
        <dsp:cNvPr id="0" name=""/>
        <dsp:cNvSpPr/>
      </dsp:nvSpPr>
      <dsp:spPr>
        <a:xfrm>
          <a:off x="1873651" y="2438958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Nemzetközi gyakorlat</a:t>
          </a:r>
        </a:p>
      </dsp:txBody>
      <dsp:txXfrm>
        <a:off x="1873651" y="2438958"/>
        <a:ext cx="1317609" cy="488833"/>
      </dsp:txXfrm>
    </dsp:sp>
    <dsp:sp modelId="{F16F05F2-5670-43F9-B565-D0842B47985B}">
      <dsp:nvSpPr>
        <dsp:cNvPr id="0" name=""/>
        <dsp:cNvSpPr/>
      </dsp:nvSpPr>
      <dsp:spPr>
        <a:xfrm>
          <a:off x="3323077" y="1531125"/>
          <a:ext cx="1317609" cy="907832"/>
        </a:xfrm>
        <a:prstGeom prst="round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C701E-1974-46E0-BADD-5FECB1742DA5}">
      <dsp:nvSpPr>
        <dsp:cNvPr id="0" name=""/>
        <dsp:cNvSpPr/>
      </dsp:nvSpPr>
      <dsp:spPr>
        <a:xfrm>
          <a:off x="3323077" y="2438958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Új szűrésnemek</a:t>
          </a:r>
        </a:p>
      </dsp:txBody>
      <dsp:txXfrm>
        <a:off x="3323077" y="2438958"/>
        <a:ext cx="1317609" cy="488833"/>
      </dsp:txXfrm>
    </dsp:sp>
    <dsp:sp modelId="{F413161E-D4F2-4342-99F8-8BBAE55C28BA}">
      <dsp:nvSpPr>
        <dsp:cNvPr id="0" name=""/>
        <dsp:cNvSpPr/>
      </dsp:nvSpPr>
      <dsp:spPr>
        <a:xfrm>
          <a:off x="1148938" y="3059552"/>
          <a:ext cx="1317609" cy="907832"/>
        </a:xfrm>
        <a:prstGeom prst="round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6D49E-F2BD-4536-92B8-0F476658412B}">
      <dsp:nvSpPr>
        <dsp:cNvPr id="0" name=""/>
        <dsp:cNvSpPr/>
      </dsp:nvSpPr>
      <dsp:spPr>
        <a:xfrm>
          <a:off x="1148938" y="3967385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Pilot programok</a:t>
          </a:r>
        </a:p>
      </dsp:txBody>
      <dsp:txXfrm>
        <a:off x="1148938" y="3967385"/>
        <a:ext cx="1317609" cy="488833"/>
      </dsp:txXfrm>
    </dsp:sp>
    <dsp:sp modelId="{A1DE98AD-5EF1-4DBD-A13C-A6D1F2DACB0E}">
      <dsp:nvSpPr>
        <dsp:cNvPr id="0" name=""/>
        <dsp:cNvSpPr/>
      </dsp:nvSpPr>
      <dsp:spPr>
        <a:xfrm>
          <a:off x="2598364" y="3059552"/>
          <a:ext cx="1317609" cy="907832"/>
        </a:xfrm>
        <a:prstGeom prst="round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847F6-A01B-4F29-990F-E9A44185E73D}">
      <dsp:nvSpPr>
        <dsp:cNvPr id="0" name=""/>
        <dsp:cNvSpPr/>
      </dsp:nvSpPr>
      <dsp:spPr>
        <a:xfrm>
          <a:off x="2598364" y="3967385"/>
          <a:ext cx="1317609" cy="4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Technikai fejlődés</a:t>
          </a:r>
        </a:p>
      </dsp:txBody>
      <dsp:txXfrm>
        <a:off x="2598364" y="3967385"/>
        <a:ext cx="1317609" cy="4888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01991-6E62-4E0E-AB4A-FA57E750EE29}">
      <dsp:nvSpPr>
        <dsp:cNvPr id="0" name=""/>
        <dsp:cNvSpPr/>
      </dsp:nvSpPr>
      <dsp:spPr>
        <a:xfrm>
          <a:off x="0" y="0"/>
          <a:ext cx="9825644" cy="1762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NNK szakértői háttérnek köszönhetően jogszabályváltozások, ajánlások azonnali lekövetése</a:t>
          </a:r>
        </a:p>
      </dsp:txBody>
      <dsp:txXfrm>
        <a:off x="2141330" y="0"/>
        <a:ext cx="7684313" cy="1762019"/>
      </dsp:txXfrm>
    </dsp:sp>
    <dsp:sp modelId="{BEDC9105-5CF7-4215-87C7-A98CA6F0DE7C}">
      <dsp:nvSpPr>
        <dsp:cNvPr id="0" name=""/>
        <dsp:cNvSpPr/>
      </dsp:nvSpPr>
      <dsp:spPr>
        <a:xfrm>
          <a:off x="231038" y="176201"/>
          <a:ext cx="1855454" cy="14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15123-155C-4708-BE84-2212CE357253}">
      <dsp:nvSpPr>
        <dsp:cNvPr id="0" name=""/>
        <dsp:cNvSpPr/>
      </dsp:nvSpPr>
      <dsp:spPr>
        <a:xfrm>
          <a:off x="0" y="1938221"/>
          <a:ext cx="9825644" cy="1762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Gyors alkalmazkodás a változó körülményekhez, pl.</a:t>
          </a:r>
          <a:endParaRPr lang="hu-H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Az ukrán menedékesek egészségügyi ellátásának segítése ukrán tolmácsolási szolgáltatással egészségügyi dolgozók számára, együttműködés a felsőoktatásért felelős ágazattal </a:t>
          </a:r>
        </a:p>
      </dsp:txBody>
      <dsp:txXfrm>
        <a:off x="2141330" y="1938221"/>
        <a:ext cx="7684313" cy="1762019"/>
      </dsp:txXfrm>
    </dsp:sp>
    <dsp:sp modelId="{5DFF7487-ECB8-45ED-94C6-F25AAD710116}">
      <dsp:nvSpPr>
        <dsp:cNvPr id="0" name=""/>
        <dsp:cNvSpPr/>
      </dsp:nvSpPr>
      <dsp:spPr>
        <a:xfrm>
          <a:off x="239351" y="2114423"/>
          <a:ext cx="1838829" cy="14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C09A4-1637-4C85-BE28-C444612C972C}">
      <dsp:nvSpPr>
        <dsp:cNvPr id="0" name=""/>
        <dsp:cNvSpPr/>
      </dsp:nvSpPr>
      <dsp:spPr>
        <a:xfrm>
          <a:off x="3510121" y="2662437"/>
          <a:ext cx="2235189" cy="216913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Egészséges életévek</a:t>
          </a:r>
        </a:p>
      </dsp:txBody>
      <dsp:txXfrm>
        <a:off x="3837457" y="2980099"/>
        <a:ext cx="1580517" cy="1533807"/>
      </dsp:txXfrm>
    </dsp:sp>
    <dsp:sp modelId="{34335CD6-91EF-49D9-AEC6-815A5A68FD51}">
      <dsp:nvSpPr>
        <dsp:cNvPr id="0" name=""/>
        <dsp:cNvSpPr/>
      </dsp:nvSpPr>
      <dsp:spPr>
        <a:xfrm rot="10800000">
          <a:off x="1626505" y="3455930"/>
          <a:ext cx="1780016" cy="582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3EDCC-32C4-4E78-B69F-EAFE6E4710BE}">
      <dsp:nvSpPr>
        <dsp:cNvPr id="0" name=""/>
        <dsp:cNvSpPr/>
      </dsp:nvSpPr>
      <dsp:spPr>
        <a:xfrm>
          <a:off x="656264" y="2970810"/>
          <a:ext cx="1940481" cy="15523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Nemzeti Népegészségügyi Központ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Kormányhivatalok</a:t>
          </a:r>
        </a:p>
      </dsp:txBody>
      <dsp:txXfrm>
        <a:off x="701732" y="3016278"/>
        <a:ext cx="1849545" cy="1461449"/>
      </dsp:txXfrm>
    </dsp:sp>
    <dsp:sp modelId="{35FD1258-D30B-46BE-98BF-9DB784778D71}">
      <dsp:nvSpPr>
        <dsp:cNvPr id="0" name=""/>
        <dsp:cNvSpPr/>
      </dsp:nvSpPr>
      <dsp:spPr>
        <a:xfrm rot="13500000">
          <a:off x="2242525" y="1968727"/>
          <a:ext cx="1795973" cy="582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4DE66-8611-47F9-8A77-157BA0A7E533}">
      <dsp:nvSpPr>
        <dsp:cNvPr id="0" name=""/>
        <dsp:cNvSpPr/>
      </dsp:nvSpPr>
      <dsp:spPr>
        <a:xfrm>
          <a:off x="1535298" y="848634"/>
          <a:ext cx="1940481" cy="1552385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Országos Onkológiai Intézet</a:t>
          </a:r>
        </a:p>
      </dsp:txBody>
      <dsp:txXfrm>
        <a:off x="1580766" y="894102"/>
        <a:ext cx="1849545" cy="1461449"/>
      </dsp:txXfrm>
    </dsp:sp>
    <dsp:sp modelId="{4292BE30-3764-46EF-883D-85EC48E9CD45}">
      <dsp:nvSpPr>
        <dsp:cNvPr id="0" name=""/>
        <dsp:cNvSpPr/>
      </dsp:nvSpPr>
      <dsp:spPr>
        <a:xfrm rot="16200000">
          <a:off x="3722101" y="1360334"/>
          <a:ext cx="1811228" cy="582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969DC-B564-4DAD-B591-A3C226625AC6}">
      <dsp:nvSpPr>
        <dsp:cNvPr id="0" name=""/>
        <dsp:cNvSpPr/>
      </dsp:nvSpPr>
      <dsp:spPr>
        <a:xfrm>
          <a:off x="3657475" y="-30399"/>
          <a:ext cx="1940481" cy="155238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Civil szervezetek</a:t>
          </a:r>
        </a:p>
      </dsp:txBody>
      <dsp:txXfrm>
        <a:off x="3702943" y="15069"/>
        <a:ext cx="1849545" cy="1461449"/>
      </dsp:txXfrm>
    </dsp:sp>
    <dsp:sp modelId="{DC598D11-BD03-432D-93B9-0BFEF19F5BA0}">
      <dsp:nvSpPr>
        <dsp:cNvPr id="0" name=""/>
        <dsp:cNvSpPr/>
      </dsp:nvSpPr>
      <dsp:spPr>
        <a:xfrm rot="18900000">
          <a:off x="5216932" y="1968727"/>
          <a:ext cx="1795973" cy="582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DBAD4-78C2-4065-B423-EC14A2C890EC}">
      <dsp:nvSpPr>
        <dsp:cNvPr id="0" name=""/>
        <dsp:cNvSpPr/>
      </dsp:nvSpPr>
      <dsp:spPr>
        <a:xfrm>
          <a:off x="5779651" y="848634"/>
          <a:ext cx="1940481" cy="1552385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Egészségfejlesztési Irodák</a:t>
          </a:r>
        </a:p>
      </dsp:txBody>
      <dsp:txXfrm>
        <a:off x="5825119" y="894102"/>
        <a:ext cx="1849545" cy="1461449"/>
      </dsp:txXfrm>
    </dsp:sp>
    <dsp:sp modelId="{CF13287B-2735-4008-AA60-0B1547C4EBA8}">
      <dsp:nvSpPr>
        <dsp:cNvPr id="0" name=""/>
        <dsp:cNvSpPr/>
      </dsp:nvSpPr>
      <dsp:spPr>
        <a:xfrm>
          <a:off x="5848909" y="3455930"/>
          <a:ext cx="1780016" cy="5821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E581-5199-47AA-A772-BB0C1B3C96F4}">
      <dsp:nvSpPr>
        <dsp:cNvPr id="0" name=""/>
        <dsp:cNvSpPr/>
      </dsp:nvSpPr>
      <dsp:spPr>
        <a:xfrm>
          <a:off x="6658685" y="2970810"/>
          <a:ext cx="1940481" cy="155238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Egészségügyi szolgáltatók</a:t>
          </a:r>
        </a:p>
      </dsp:txBody>
      <dsp:txXfrm>
        <a:off x="6704153" y="3016278"/>
        <a:ext cx="1849545" cy="1461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C73F-A99A-4430-96FC-149ECB9C4D2F}">
      <dsp:nvSpPr>
        <dsp:cNvPr id="0" name=""/>
        <dsp:cNvSpPr/>
      </dsp:nvSpPr>
      <dsp:spPr>
        <a:xfrm>
          <a:off x="681066" y="1275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Kivizsgál</a:t>
          </a:r>
        </a:p>
      </dsp:txBody>
      <dsp:txXfrm>
        <a:off x="681066" y="1275"/>
        <a:ext cx="1479536" cy="887722"/>
      </dsp:txXfrm>
    </dsp:sp>
    <dsp:sp modelId="{0272D5CE-8997-4AC1-8770-F095AA28B888}">
      <dsp:nvSpPr>
        <dsp:cNvPr id="0" name=""/>
        <dsp:cNvSpPr/>
      </dsp:nvSpPr>
      <dsp:spPr>
        <a:xfrm>
          <a:off x="2308557" y="1275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Ellenőriz</a:t>
          </a:r>
        </a:p>
      </dsp:txBody>
      <dsp:txXfrm>
        <a:off x="2308557" y="1275"/>
        <a:ext cx="1479536" cy="887722"/>
      </dsp:txXfrm>
    </dsp:sp>
    <dsp:sp modelId="{C3E989EC-A919-45CB-B3AA-EBFC278213F7}">
      <dsp:nvSpPr>
        <dsp:cNvPr id="0" name=""/>
        <dsp:cNvSpPr/>
      </dsp:nvSpPr>
      <dsp:spPr>
        <a:xfrm>
          <a:off x="681066" y="1036951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Bírságol</a:t>
          </a:r>
        </a:p>
      </dsp:txBody>
      <dsp:txXfrm>
        <a:off x="681066" y="1036951"/>
        <a:ext cx="1479536" cy="887722"/>
      </dsp:txXfrm>
    </dsp:sp>
    <dsp:sp modelId="{8C42B444-B692-4968-868A-0340C43AEE11}">
      <dsp:nvSpPr>
        <dsp:cNvPr id="0" name=""/>
        <dsp:cNvSpPr/>
      </dsp:nvSpPr>
      <dsp:spPr>
        <a:xfrm>
          <a:off x="2308557" y="1036951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Engedélyez</a:t>
          </a:r>
        </a:p>
      </dsp:txBody>
      <dsp:txXfrm>
        <a:off x="2308557" y="1036951"/>
        <a:ext cx="1479536" cy="887722"/>
      </dsp:txXfrm>
    </dsp:sp>
    <dsp:sp modelId="{414062DD-71AB-4104-8888-CD0D4A2A67A5}">
      <dsp:nvSpPr>
        <dsp:cNvPr id="0" name=""/>
        <dsp:cNvSpPr/>
      </dsp:nvSpPr>
      <dsp:spPr>
        <a:xfrm>
          <a:off x="681066" y="2072626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Jóváhagy</a:t>
          </a:r>
        </a:p>
      </dsp:txBody>
      <dsp:txXfrm>
        <a:off x="681066" y="2072626"/>
        <a:ext cx="1479536" cy="887722"/>
      </dsp:txXfrm>
    </dsp:sp>
    <dsp:sp modelId="{A4468199-D4DB-47FE-A08D-6B7274AF9AE3}">
      <dsp:nvSpPr>
        <dsp:cNvPr id="0" name=""/>
        <dsp:cNvSpPr/>
      </dsp:nvSpPr>
      <dsp:spPr>
        <a:xfrm>
          <a:off x="2308557" y="2072626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Dönt</a:t>
          </a:r>
        </a:p>
      </dsp:txBody>
      <dsp:txXfrm>
        <a:off x="2308557" y="2072626"/>
        <a:ext cx="1479536" cy="887722"/>
      </dsp:txXfrm>
    </dsp:sp>
    <dsp:sp modelId="{066517FE-CC96-4A1B-917B-F7352D78F2BC}">
      <dsp:nvSpPr>
        <dsp:cNvPr id="0" name=""/>
        <dsp:cNvSpPr/>
      </dsp:nvSpPr>
      <dsp:spPr>
        <a:xfrm>
          <a:off x="1494812" y="3108302"/>
          <a:ext cx="1479536" cy="887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Intézkedik</a:t>
          </a:r>
        </a:p>
      </dsp:txBody>
      <dsp:txXfrm>
        <a:off x="1494812" y="3108302"/>
        <a:ext cx="1479536" cy="887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C73F-A99A-4430-96FC-149ECB9C4D2F}">
      <dsp:nvSpPr>
        <dsp:cNvPr id="0" name=""/>
        <dsp:cNvSpPr/>
      </dsp:nvSpPr>
      <dsp:spPr>
        <a:xfrm>
          <a:off x="121980" y="97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Vizsgál</a:t>
          </a:r>
        </a:p>
      </dsp:txBody>
      <dsp:txXfrm>
        <a:off x="121980" y="97"/>
        <a:ext cx="1474204" cy="884522"/>
      </dsp:txXfrm>
    </dsp:sp>
    <dsp:sp modelId="{93598643-595C-4647-B15F-1E8B398E1755}">
      <dsp:nvSpPr>
        <dsp:cNvPr id="0" name=""/>
        <dsp:cNvSpPr/>
      </dsp:nvSpPr>
      <dsp:spPr>
        <a:xfrm>
          <a:off x="1743605" y="97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Ajánl</a:t>
          </a:r>
        </a:p>
      </dsp:txBody>
      <dsp:txXfrm>
        <a:off x="1743605" y="97"/>
        <a:ext cx="1474204" cy="884522"/>
      </dsp:txXfrm>
    </dsp:sp>
    <dsp:sp modelId="{3B65A75B-4AFB-4F08-82A6-3AC31BBB2322}">
      <dsp:nvSpPr>
        <dsp:cNvPr id="0" name=""/>
        <dsp:cNvSpPr/>
      </dsp:nvSpPr>
      <dsp:spPr>
        <a:xfrm>
          <a:off x="121980" y="1032040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Segít</a:t>
          </a:r>
        </a:p>
      </dsp:txBody>
      <dsp:txXfrm>
        <a:off x="121980" y="1032040"/>
        <a:ext cx="1474204" cy="884522"/>
      </dsp:txXfrm>
    </dsp:sp>
    <dsp:sp modelId="{188106BC-A6E1-4415-925E-58E3113FD4EE}">
      <dsp:nvSpPr>
        <dsp:cNvPr id="0" name=""/>
        <dsp:cNvSpPr/>
      </dsp:nvSpPr>
      <dsp:spPr>
        <a:xfrm>
          <a:off x="1743605" y="1032040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Informál</a:t>
          </a:r>
        </a:p>
      </dsp:txBody>
      <dsp:txXfrm>
        <a:off x="1743605" y="1032040"/>
        <a:ext cx="1474204" cy="884522"/>
      </dsp:txXfrm>
    </dsp:sp>
    <dsp:sp modelId="{05BB9560-ADB2-4A0A-A13F-00E80A8496B6}">
      <dsp:nvSpPr>
        <dsp:cNvPr id="0" name=""/>
        <dsp:cNvSpPr/>
      </dsp:nvSpPr>
      <dsp:spPr>
        <a:xfrm>
          <a:off x="121980" y="2063983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Fejleszt</a:t>
          </a:r>
        </a:p>
      </dsp:txBody>
      <dsp:txXfrm>
        <a:off x="121980" y="2063983"/>
        <a:ext cx="1474204" cy="884522"/>
      </dsp:txXfrm>
    </dsp:sp>
    <dsp:sp modelId="{B218CDDA-7808-4FBB-8895-B6D8DA16DC2A}">
      <dsp:nvSpPr>
        <dsp:cNvPr id="0" name=""/>
        <dsp:cNvSpPr/>
      </dsp:nvSpPr>
      <dsp:spPr>
        <a:xfrm>
          <a:off x="1743605" y="2063983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Meghív</a:t>
          </a:r>
        </a:p>
      </dsp:txBody>
      <dsp:txXfrm>
        <a:off x="1743605" y="2063983"/>
        <a:ext cx="1474204" cy="884522"/>
      </dsp:txXfrm>
    </dsp:sp>
    <dsp:sp modelId="{B94C338A-D881-4612-B0DE-C35A5CAE5EF6}">
      <dsp:nvSpPr>
        <dsp:cNvPr id="0" name=""/>
        <dsp:cNvSpPr/>
      </dsp:nvSpPr>
      <dsp:spPr>
        <a:xfrm>
          <a:off x="932792" y="3095926"/>
          <a:ext cx="1474204" cy="8845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Tanácsol</a:t>
          </a:r>
        </a:p>
      </dsp:txBody>
      <dsp:txXfrm>
        <a:off x="932792" y="3095926"/>
        <a:ext cx="1474204" cy="884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256BE-F865-E34A-9248-419722ED55DC}">
      <dsp:nvSpPr>
        <dsp:cNvPr id="0" name=""/>
        <dsp:cNvSpPr/>
      </dsp:nvSpPr>
      <dsp:spPr>
        <a:xfrm>
          <a:off x="3218503" y="0"/>
          <a:ext cx="4788001" cy="47880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6EECE-8C39-084F-88A3-9874ED2E5D1F}">
      <dsp:nvSpPr>
        <dsp:cNvPr id="0" name=""/>
        <dsp:cNvSpPr/>
      </dsp:nvSpPr>
      <dsp:spPr>
        <a:xfrm>
          <a:off x="891008" y="358391"/>
          <a:ext cx="4006848" cy="191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Lehetőséget teremteni arra, hogy a hátrányos helyzetű településeken élő lakosság részére helyben biztosítsunk bizonyos szűrővizsgálatokat, állap</a:t>
          </a:r>
          <a:r>
            <a:rPr lang="hu-HU" sz="1700" kern="1200" dirty="0"/>
            <a:t>otfelmérést, életmódtanácsadást</a:t>
          </a:r>
          <a:endParaRPr lang="en-US" sz="1700" kern="1200" dirty="0"/>
        </a:p>
      </dsp:txBody>
      <dsp:txXfrm>
        <a:off x="984500" y="451883"/>
        <a:ext cx="3819864" cy="1728216"/>
      </dsp:txXfrm>
    </dsp:sp>
    <dsp:sp modelId="{0C749D00-CEF4-A945-9405-3EAC45BA4A89}">
      <dsp:nvSpPr>
        <dsp:cNvPr id="0" name=""/>
        <dsp:cNvSpPr/>
      </dsp:nvSpPr>
      <dsp:spPr>
        <a:xfrm>
          <a:off x="5923149" y="295496"/>
          <a:ext cx="3780222" cy="191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Egészségtudatosság növelése</a:t>
          </a:r>
          <a:endParaRPr lang="en-US" sz="2000" kern="1200" dirty="0"/>
        </a:p>
      </dsp:txBody>
      <dsp:txXfrm>
        <a:off x="6016641" y="388988"/>
        <a:ext cx="3593238" cy="1728216"/>
      </dsp:txXfrm>
    </dsp:sp>
    <dsp:sp modelId="{EBC0207E-1A88-334A-8A6D-4AFC681A3810}">
      <dsp:nvSpPr>
        <dsp:cNvPr id="0" name=""/>
        <dsp:cNvSpPr/>
      </dsp:nvSpPr>
      <dsp:spPr>
        <a:xfrm>
          <a:off x="996478" y="2545856"/>
          <a:ext cx="3911777" cy="191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Egészség-egyenlőtlenség mérséklése</a:t>
          </a:r>
          <a:endParaRPr lang="en-US" sz="2000" kern="1200" dirty="0"/>
        </a:p>
      </dsp:txBody>
      <dsp:txXfrm>
        <a:off x="1089970" y="2639348"/>
        <a:ext cx="3724793" cy="1728216"/>
      </dsp:txXfrm>
    </dsp:sp>
    <dsp:sp modelId="{DD0D7FFB-C4B6-A949-8BED-55B050F39BDC}">
      <dsp:nvSpPr>
        <dsp:cNvPr id="0" name=""/>
        <dsp:cNvSpPr/>
      </dsp:nvSpPr>
      <dsp:spPr>
        <a:xfrm>
          <a:off x="5907943" y="2593028"/>
          <a:ext cx="3719357" cy="191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Népegészségügyi mutatók javulása</a:t>
          </a:r>
          <a:endParaRPr lang="en-US" sz="2000" kern="1200" dirty="0"/>
        </a:p>
      </dsp:txBody>
      <dsp:txXfrm>
        <a:off x="6001435" y="2686520"/>
        <a:ext cx="3532373" cy="1728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E8A27-6A52-42E0-945C-D68082AE1FBC}">
      <dsp:nvSpPr>
        <dsp:cNvPr id="0" name=""/>
        <dsp:cNvSpPr/>
      </dsp:nvSpPr>
      <dsp:spPr>
        <a:xfrm rot="16200000">
          <a:off x="-675697" y="677005"/>
          <a:ext cx="4755433" cy="3401421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812" bIns="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A lehetőség kiajánlása EFI-</a:t>
          </a:r>
          <a:r>
            <a:rPr lang="hu-HU" sz="2600" b="1" kern="1200" dirty="0" err="1"/>
            <a:t>knek</a:t>
          </a:r>
          <a:r>
            <a:rPr lang="hu-HU" sz="2600" b="1" kern="1200" dirty="0"/>
            <a:t>, kormányhivataloknak, civil szervezeteknek: feltétel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Megfelelő szakmai program</a:t>
          </a:r>
        </a:p>
      </dsp:txBody>
      <dsp:txXfrm rot="5400000">
        <a:off x="1309" y="951086"/>
        <a:ext cx="3401421" cy="2853259"/>
      </dsp:txXfrm>
    </dsp:sp>
    <dsp:sp modelId="{031FB9A3-6A55-4FB3-BEE0-16F387276173}">
      <dsp:nvSpPr>
        <dsp:cNvPr id="0" name=""/>
        <dsp:cNvSpPr/>
      </dsp:nvSpPr>
      <dsp:spPr>
        <a:xfrm rot="16200000">
          <a:off x="2980831" y="677005"/>
          <a:ext cx="4755433" cy="3401421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812" bIns="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NNK által szervezett kitelepülések, csatlakozva a Felzárkózó települések hosszú távú programjához</a:t>
          </a:r>
        </a:p>
      </dsp:txBody>
      <dsp:txXfrm rot="5400000">
        <a:off x="3657837" y="951086"/>
        <a:ext cx="3401421" cy="2853259"/>
      </dsp:txXfrm>
    </dsp:sp>
    <dsp:sp modelId="{9FB00A7F-B774-4592-91C9-1A63FA2F8755}">
      <dsp:nvSpPr>
        <dsp:cNvPr id="0" name=""/>
        <dsp:cNvSpPr/>
      </dsp:nvSpPr>
      <dsp:spPr>
        <a:xfrm rot="16200000">
          <a:off x="6637359" y="677005"/>
          <a:ext cx="4755433" cy="3401421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812" bIns="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1" kern="1200" dirty="0"/>
            <a:t>A buszok szükség szerinti kihasználása COVID tesztelő vagy oltópontként</a:t>
          </a:r>
        </a:p>
      </dsp:txBody>
      <dsp:txXfrm rot="5400000">
        <a:off x="7314365" y="951086"/>
        <a:ext cx="3401421" cy="2853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41A9E-EC5B-47D0-8AB0-48F26F51620D}">
      <dsp:nvSpPr>
        <dsp:cNvPr id="0" name=""/>
        <dsp:cNvSpPr/>
      </dsp:nvSpPr>
      <dsp:spPr>
        <a:xfrm>
          <a:off x="-5813500" y="-890296"/>
          <a:ext cx="6925341" cy="6925341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0CD03-A015-4833-BE47-7AD3DD6EEB83}">
      <dsp:nvSpPr>
        <dsp:cNvPr id="0" name=""/>
        <dsp:cNvSpPr/>
      </dsp:nvSpPr>
      <dsp:spPr>
        <a:xfrm>
          <a:off x="360904" y="233880"/>
          <a:ext cx="8708484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Koronavírussal, koronavírus elleni védőoltással kapcsolatos kérdések</a:t>
          </a:r>
        </a:p>
      </dsp:txBody>
      <dsp:txXfrm>
        <a:off x="360904" y="233880"/>
        <a:ext cx="8708484" cy="467554"/>
      </dsp:txXfrm>
    </dsp:sp>
    <dsp:sp modelId="{75A1A1EA-4522-4178-BE3B-65C5B471CB1A}">
      <dsp:nvSpPr>
        <dsp:cNvPr id="0" name=""/>
        <dsp:cNvSpPr/>
      </dsp:nvSpPr>
      <dsp:spPr>
        <a:xfrm>
          <a:off x="68682" y="175435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76BCB-E494-4F45-A16A-D98F6699B336}">
      <dsp:nvSpPr>
        <dsp:cNvPr id="0" name=""/>
        <dsp:cNvSpPr/>
      </dsp:nvSpPr>
      <dsp:spPr>
        <a:xfrm>
          <a:off x="784316" y="935623"/>
          <a:ext cx="8285071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/>
            <a:t>Egészségügyi szolgáltatásokra vonatkozó információk</a:t>
          </a:r>
          <a:endParaRPr lang="hu-HU" sz="1800" b="1" kern="1200" dirty="0"/>
        </a:p>
      </dsp:txBody>
      <dsp:txXfrm>
        <a:off x="784316" y="935623"/>
        <a:ext cx="8285071" cy="467554"/>
      </dsp:txXfrm>
    </dsp:sp>
    <dsp:sp modelId="{3025FB42-ADC8-4107-BE11-B8551DB324DF}">
      <dsp:nvSpPr>
        <dsp:cNvPr id="0" name=""/>
        <dsp:cNvSpPr/>
      </dsp:nvSpPr>
      <dsp:spPr>
        <a:xfrm>
          <a:off x="492095" y="877179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E5DFA-B169-42EB-9A21-E16E5702D7FF}">
      <dsp:nvSpPr>
        <dsp:cNvPr id="0" name=""/>
        <dsp:cNvSpPr/>
      </dsp:nvSpPr>
      <dsp:spPr>
        <a:xfrm>
          <a:off x="1016344" y="1636853"/>
          <a:ext cx="8053043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EESZT lakossági felületével kapcsolatos kérdések</a:t>
          </a:r>
        </a:p>
      </dsp:txBody>
      <dsp:txXfrm>
        <a:off x="1016344" y="1636853"/>
        <a:ext cx="8053043" cy="467554"/>
      </dsp:txXfrm>
    </dsp:sp>
    <dsp:sp modelId="{9DFBE672-FC10-47A4-83D2-C7D13980DFCD}">
      <dsp:nvSpPr>
        <dsp:cNvPr id="0" name=""/>
        <dsp:cNvSpPr/>
      </dsp:nvSpPr>
      <dsp:spPr>
        <a:xfrm>
          <a:off x="724123" y="1578408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262DB-5DF6-4043-973F-3C75BA2CB398}">
      <dsp:nvSpPr>
        <dsp:cNvPr id="0" name=""/>
        <dsp:cNvSpPr/>
      </dsp:nvSpPr>
      <dsp:spPr>
        <a:xfrm>
          <a:off x="1090429" y="2338596"/>
          <a:ext cx="7978959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/>
            <a:t>Gyógyszerellátás, gyógyászati segédeszközökre, e-Receptre vonatkozó kérdések</a:t>
          </a:r>
          <a:endParaRPr lang="hu-HU" sz="1800" b="1" kern="1200" dirty="0"/>
        </a:p>
      </dsp:txBody>
      <dsp:txXfrm>
        <a:off x="1090429" y="2338596"/>
        <a:ext cx="7978959" cy="467554"/>
      </dsp:txXfrm>
    </dsp:sp>
    <dsp:sp modelId="{6831E8FE-8F60-45D3-A947-8C22DE88636C}">
      <dsp:nvSpPr>
        <dsp:cNvPr id="0" name=""/>
        <dsp:cNvSpPr/>
      </dsp:nvSpPr>
      <dsp:spPr>
        <a:xfrm>
          <a:off x="798207" y="2280152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C8CD9F-4D24-40C2-9C2F-A8FF84C41451}">
      <dsp:nvSpPr>
        <dsp:cNvPr id="0" name=""/>
        <dsp:cNvSpPr/>
      </dsp:nvSpPr>
      <dsp:spPr>
        <a:xfrm>
          <a:off x="1016344" y="3040340"/>
          <a:ext cx="8053043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/>
            <a:t>Védőoltásokkal kapcsolatos tájékoztatás</a:t>
          </a:r>
          <a:endParaRPr lang="hu-HU" sz="1800" b="1" kern="1200" dirty="0"/>
        </a:p>
      </dsp:txBody>
      <dsp:txXfrm>
        <a:off x="1016344" y="3040340"/>
        <a:ext cx="8053043" cy="467554"/>
      </dsp:txXfrm>
    </dsp:sp>
    <dsp:sp modelId="{D0B95213-62AD-407E-A2DB-5DF7C07B4C8B}">
      <dsp:nvSpPr>
        <dsp:cNvPr id="0" name=""/>
        <dsp:cNvSpPr/>
      </dsp:nvSpPr>
      <dsp:spPr>
        <a:xfrm>
          <a:off x="724123" y="2981895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54D28-CEFD-4126-AF84-509762A5A925}">
      <dsp:nvSpPr>
        <dsp:cNvPr id="0" name=""/>
        <dsp:cNvSpPr/>
      </dsp:nvSpPr>
      <dsp:spPr>
        <a:xfrm>
          <a:off x="784316" y="3741569"/>
          <a:ext cx="8285071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/>
            <a:t>Szűrővizsgálatok, egészségmegőrzés</a:t>
          </a:r>
          <a:endParaRPr lang="hu-HU" sz="1800" b="1" kern="1200" dirty="0"/>
        </a:p>
      </dsp:txBody>
      <dsp:txXfrm>
        <a:off x="784316" y="3741569"/>
        <a:ext cx="8285071" cy="467554"/>
      </dsp:txXfrm>
    </dsp:sp>
    <dsp:sp modelId="{CD876B4F-62E6-42ED-9049-92E98E26BEB7}">
      <dsp:nvSpPr>
        <dsp:cNvPr id="0" name=""/>
        <dsp:cNvSpPr/>
      </dsp:nvSpPr>
      <dsp:spPr>
        <a:xfrm>
          <a:off x="492095" y="3683125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A237B-6C69-4570-8DC4-612F31EAA836}">
      <dsp:nvSpPr>
        <dsp:cNvPr id="0" name=""/>
        <dsp:cNvSpPr/>
      </dsp:nvSpPr>
      <dsp:spPr>
        <a:xfrm>
          <a:off x="360904" y="4443313"/>
          <a:ext cx="8708484" cy="467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1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Egészségügyi speciális ellátások (pl. hospice ellátás, rehabilitáció, szervdonáció, transzplantáció, vérellátás)</a:t>
          </a:r>
        </a:p>
      </dsp:txBody>
      <dsp:txXfrm>
        <a:off x="360904" y="4443313"/>
        <a:ext cx="8708484" cy="467554"/>
      </dsp:txXfrm>
    </dsp:sp>
    <dsp:sp modelId="{03108883-C3A2-4C0E-B66F-96337BF43D35}">
      <dsp:nvSpPr>
        <dsp:cNvPr id="0" name=""/>
        <dsp:cNvSpPr/>
      </dsp:nvSpPr>
      <dsp:spPr>
        <a:xfrm>
          <a:off x="68682" y="4384868"/>
          <a:ext cx="584443" cy="584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2F94C-EDA5-4AD4-82EB-9A628583B68C}">
      <dsp:nvSpPr>
        <dsp:cNvPr id="0" name=""/>
        <dsp:cNvSpPr/>
      </dsp:nvSpPr>
      <dsp:spPr>
        <a:xfrm rot="16200000">
          <a:off x="70" y="0"/>
          <a:ext cx="2845037" cy="2845037"/>
        </a:xfrm>
        <a:prstGeom prst="up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életet veszélyeztető eset, segélyhívás</a:t>
          </a:r>
          <a:endParaRPr lang="hu-HU" sz="1300" kern="1200" dirty="0"/>
        </a:p>
      </dsp:txBody>
      <dsp:txXfrm rot="5400000">
        <a:off x="497952" y="711258"/>
        <a:ext cx="2347156" cy="1422519"/>
      </dsp:txXfrm>
    </dsp:sp>
    <dsp:sp modelId="{AF8593A9-B29F-4156-A209-57F80EC368B1}">
      <dsp:nvSpPr>
        <dsp:cNvPr id="0" name=""/>
        <dsp:cNvSpPr/>
      </dsp:nvSpPr>
      <dsp:spPr>
        <a:xfrm rot="5400000">
          <a:off x="5071507" y="1577"/>
          <a:ext cx="2845037" cy="2845037"/>
        </a:xfrm>
        <a:prstGeom prst="up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Biztosítási jogviszony,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TAJ kártya,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Európai Egészségbiztosítási Kártya, </a:t>
          </a:r>
          <a:br>
            <a:rPr lang="hu-HU" sz="1300" b="1" kern="1200" dirty="0"/>
          </a:br>
          <a:r>
            <a:rPr lang="hu-HU" sz="1300" b="1" kern="1200" dirty="0"/>
            <a:t>táppénz, egyéb pénzügyi és szociális ellátások</a:t>
          </a:r>
        </a:p>
      </dsp:txBody>
      <dsp:txXfrm rot="-5400000">
        <a:off x="5071508" y="712836"/>
        <a:ext cx="2347156" cy="1422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58097-EFB8-4464-92F9-9C90202E7C19}">
      <dsp:nvSpPr>
        <dsp:cNvPr id="0" name=""/>
        <dsp:cNvSpPr/>
      </dsp:nvSpPr>
      <dsp:spPr>
        <a:xfrm>
          <a:off x="226359" y="3932"/>
          <a:ext cx="1924778" cy="19247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/>
        </a:p>
      </dsp:txBody>
      <dsp:txXfrm>
        <a:off x="508236" y="285809"/>
        <a:ext cx="1361024" cy="1361024"/>
      </dsp:txXfrm>
    </dsp:sp>
    <dsp:sp modelId="{2A2E33C3-F69F-440D-877B-DA651254DE79}">
      <dsp:nvSpPr>
        <dsp:cNvPr id="0" name=""/>
        <dsp:cNvSpPr/>
      </dsp:nvSpPr>
      <dsp:spPr>
        <a:xfrm>
          <a:off x="630563" y="2085003"/>
          <a:ext cx="1116371" cy="1116371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>
        <a:off x="778538" y="2511903"/>
        <a:ext cx="820421" cy="262571"/>
      </dsp:txXfrm>
    </dsp:sp>
    <dsp:sp modelId="{BB12A9E6-3CDB-49C9-83CC-B6B69E76FED1}">
      <dsp:nvSpPr>
        <dsp:cNvPr id="0" name=""/>
        <dsp:cNvSpPr/>
      </dsp:nvSpPr>
      <dsp:spPr>
        <a:xfrm>
          <a:off x="226359" y="3357667"/>
          <a:ext cx="1924778" cy="19247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1" kern="1200" dirty="0"/>
        </a:p>
      </dsp:txBody>
      <dsp:txXfrm>
        <a:off x="508236" y="3639544"/>
        <a:ext cx="1361024" cy="1361024"/>
      </dsp:txXfrm>
    </dsp:sp>
    <dsp:sp modelId="{FEC3DDDB-2E57-4F1B-99D9-F5C8FC64478B}">
      <dsp:nvSpPr>
        <dsp:cNvPr id="0" name=""/>
        <dsp:cNvSpPr/>
      </dsp:nvSpPr>
      <dsp:spPr>
        <a:xfrm>
          <a:off x="2439855" y="2285180"/>
          <a:ext cx="612079" cy="716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000" kern="1200"/>
        </a:p>
      </dsp:txBody>
      <dsp:txXfrm>
        <a:off x="2439855" y="2428383"/>
        <a:ext cx="428455" cy="429611"/>
      </dsp:txXfrm>
    </dsp:sp>
    <dsp:sp modelId="{EB1D01EF-C993-4F68-80A2-96B3FDD54D6A}">
      <dsp:nvSpPr>
        <dsp:cNvPr id="0" name=""/>
        <dsp:cNvSpPr/>
      </dsp:nvSpPr>
      <dsp:spPr>
        <a:xfrm>
          <a:off x="3306005" y="718410"/>
          <a:ext cx="3849557" cy="38495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b="1" kern="1200" dirty="0"/>
        </a:p>
      </dsp:txBody>
      <dsp:txXfrm>
        <a:off x="3869760" y="1282165"/>
        <a:ext cx="2722047" cy="272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439C-760D-42F7-9761-0B83BD285693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E740-A10D-443C-8878-30B52A757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62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92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089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066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364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A térképes ábrán a megjelenési arány azt mutatja, hogy a programon megjelent 5185 fő közül mennyi vette igénybe a szűrést az adott megyékben. A teljes szűrésen résztvevő csoportnak legnagyobb része Szabolcsban vette igénybe a szolgáltatást – mert ott voltunk a legtöbbet, ott volt legtöbbször lehetőség rá.</a:t>
            </a:r>
          </a:p>
          <a:p>
            <a:r>
              <a:rPr lang="hu-HU" baseline="0" dirty="0"/>
              <a:t>A nemenkénti megoszlás szintén az </a:t>
            </a:r>
            <a:r>
              <a:rPr lang="hu-HU" baseline="0" dirty="0" err="1"/>
              <a:t>össz</a:t>
            </a:r>
            <a:r>
              <a:rPr lang="hu-HU" baseline="0" dirty="0"/>
              <a:t>, 5185 főre van vonatkoztatva, a többi ábrán pedig az adott szűrésnemben megjelentek számához viszonyítva van számolva  az elváltozással rendelkezők aránya.</a:t>
            </a:r>
          </a:p>
          <a:p>
            <a:endParaRPr lang="hu-HU" baseline="0" dirty="0"/>
          </a:p>
          <a:p>
            <a:r>
              <a:rPr lang="hu-HU" baseline="0" dirty="0"/>
              <a:t>Az összes vizsgált településen a felnőtt lakossághoz viszonyítva, az átlagos megjelenési arány 6,7% volt, a buszok kapacitásához viszonyítva pedig 63%-</a:t>
            </a:r>
            <a:r>
              <a:rPr lang="hu-HU" baseline="0" dirty="0" err="1"/>
              <a:t>os</a:t>
            </a:r>
            <a:r>
              <a:rPr lang="hu-HU" baseline="0" dirty="0"/>
              <a:t> volt az átlagos kihasználtság. Amelyik megyében 100%-</a:t>
            </a:r>
            <a:r>
              <a:rPr lang="hu-HU" baseline="0" dirty="0" err="1"/>
              <a:t>nál</a:t>
            </a:r>
            <a:r>
              <a:rPr lang="hu-HU" baseline="0" dirty="0"/>
              <a:t> magasabb érték szerepel, ott a magas lakossági érdeklődés miatt, azonnali beavatkozásként érkezett a helyszínre még egy vizsgálóbusz.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740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463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6830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738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275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egeszsegvonal.gov.hu weboldal</a:t>
            </a:r>
            <a:r>
              <a:rPr lang="hu-HU" baseline="0" dirty="0"/>
              <a:t> </a:t>
            </a:r>
            <a:r>
              <a:rPr lang="hu-HU" baseline="0" dirty="0" err="1"/>
              <a:t>reszponzív</a:t>
            </a:r>
            <a:r>
              <a:rPr lang="hu-HU" baseline="0" dirty="0"/>
              <a:t> (méret optimalizált)  kialakításának köszönhetően nem csak számítógépen, hanem mobiltelefonon és </a:t>
            </a:r>
            <a:r>
              <a:rPr lang="hu-HU" baseline="0" dirty="0" err="1"/>
              <a:t>tableten</a:t>
            </a:r>
            <a:r>
              <a:rPr lang="hu-HU" baseline="0" dirty="0"/>
              <a:t> is elérhető. A tartalmakat a Tisztifőorvos és a Nemzeti Népegészségügyi Központ social </a:t>
            </a:r>
            <a:r>
              <a:rPr lang="hu-HU" baseline="0" dirty="0" err="1"/>
              <a:t>felüleletein</a:t>
            </a:r>
            <a:r>
              <a:rPr lang="hu-HU" baseline="0" dirty="0"/>
              <a:t> is megosztjuk.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16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4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daganatok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hatékonyabb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megelőzésére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leküzdésére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urópai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selekvési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artnerség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Partnershipfor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AgainstCancer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kezdeményezés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 fő irányt jelölt meg: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korai stádiumban felfedezett rákbetegség gyógyítható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továbbá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egészségesebb életmód is hozzájárul bizonyos rákbetegségek kialakulása kockázatának csökkentéséhez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amellyel a gyógyulás esélyei nagymértékben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javíthatóak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/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„Európai cselekvési partnerség a rák ellen” program első nyilvános fórumát 2011. június 14–15-én Madridban rendezték meg, amely a háromrészes magas szintű konferenciasorozat első állomásaként fontos európai rákellenes tevékenységekre irányítja a figyelmet. A programot elindító 2011. évi nyilvános fórum legfőbb témája a rákos betegek kezelése és a rákkutatás volt, ideértve többek között a következő fontos kérdéseket: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gyermekonkológai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iránymutatások kidolgozásának szükségessége;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a daganatos betegek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pszichoszociális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egészségének a figyelem középpontjába állítása;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táplálkozási tanácsadás a betegek számára;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ritka ráktípusok gyógyításában rejlő nehézségek;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rák elleni küzdelem jövője és egészségügyi kilátások;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európai projektek támogatásának koordinációja;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Európai Unió által finanszírozott projektekből származó bevált gyakorlatok;</a:t>
            </a:r>
            <a:b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érintettek (a betegek, az ágazat, az EU) véleménye az „Európai cselekvési partnerség a rák ellen” programról.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71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Napjainkban a „szűrés” mind gyakrabban használt, divatossá vált fogalom. A szűrés tünet-és panaszmentes személyek időnkénti vizsgálatát jelenti. Célja, hogy a még rejtett betegség fennállásának valószínűségét kizárják, vagy éppen megerősítsék azt. A szűrés a korai felismerésen, diagnózison és beavatkozáson keresztül javítja az élet minőségét és életeket ment.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betegség fennállásának valószínűsített lehetőségét további diagnosztikai vizsgálatoknak kell megerősíteni vagy kizárni!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18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10 kritérium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44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89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tudományos ismeretek bővülésével a szűrővizsgálatok rendszere, minősége és gyakoriság egyaránt változhat. Mindezeket figyelembe véve folyamatosan megújuló szűrési rendszer kialakítására törekszünk. 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 kormányhatározat</a:t>
            </a:r>
            <a:r>
              <a:rPr lang="hu-HU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lehetőséget nyújt a szűrővizsgálatok új rendszerének kialakítására, az átszűrtség növelését célzó intézkedések meghatározására, továbbá egy olyan keret meghatározására szolgál a népegészségügyi szűrővizsgálatok tekintetében, mely lehetőséget nyújt a folyamatosan bővülő tudományos ismeretek időben történő alkalmazására a nemzetközileg is helytálló szűrőprogramok kialakítása által.</a:t>
            </a:r>
          </a:p>
          <a:p>
            <a:endParaRPr lang="hu-HU" sz="120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fejlett országokhoz hasonlóan, a nemzetközi tanulmányok és modellprogramoknak köszönhetően, hazánkban bevezetésre került a fiúk HPV oltása, továbbá pilot programként történik a lakosság vastag- és végbélszűrése, illetve a „Helybe visszük a szűrővizsgálatokat” program keretén belül a szintén pilot-ként működő szájüregi szűrés.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előzőekben bemutatott, folyamatosan változó környezet természetesen további intézkedésekre ad okot, melyek között szerepel a jövőbeni HPV alapú méhnyakszűrés, a pilot programok országos kiterjesztése, valamint a szűrési célpopuláció, és szűrési intenzitás felülvizsgálata minden szűrésnem esetén. A szűrési rendszer megfelelő átláthatósága és működése végett.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2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BE740-A10D-443C-8878-30B52A75709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28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466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4A4-34F4-4500-8A29-05382A02B1F8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726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0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7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2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2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5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7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3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97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E322-C6A9-473D-A5F3-6144C04C898A}" type="datetimeFigureOut">
              <a:rPr lang="hu-HU" smtClean="0"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nk.gov.hu/index.php/szuresiranyitasi-foosztaly/helybe-visszuk-a-szurovizsgalatokat/szurobusz-menetren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geszsegvonal.gov.hu/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808703"/>
            <a:ext cx="8531832" cy="1099118"/>
          </a:xfrm>
        </p:spPr>
        <p:txBody>
          <a:bodyPr>
            <a:noAutofit/>
          </a:bodyPr>
          <a:lstStyle/>
          <a:p>
            <a:r>
              <a:rPr lang="hu-HU" sz="4400" b="1" dirty="0">
                <a:latin typeface="+mn-lt"/>
              </a:rPr>
              <a:t>Népegészségügyi szűrések </a:t>
            </a:r>
            <a:br>
              <a:rPr lang="hu-HU" sz="4400" b="1" dirty="0">
                <a:latin typeface="+mn-lt"/>
              </a:rPr>
            </a:br>
            <a:r>
              <a:rPr lang="hu-HU" sz="4400" b="1" dirty="0">
                <a:latin typeface="+mn-lt"/>
              </a:rPr>
              <a:t> Hatóság vagy szolgáltató?</a:t>
            </a:r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1631504" y="2907821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060899" y="3268895"/>
            <a:ext cx="10777140" cy="2860599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/>
              <a:t>Dr. Surján Orsolya</a:t>
            </a:r>
          </a:p>
          <a:p>
            <a:r>
              <a:rPr lang="hu-HU" sz="9600" b="1" dirty="0"/>
              <a:t>helyettes országos tisztifőorvos </a:t>
            </a:r>
          </a:p>
          <a:p>
            <a:endParaRPr lang="hu-HU" sz="9600" dirty="0"/>
          </a:p>
          <a:p>
            <a:endParaRPr lang="hu-HU" sz="9600" dirty="0"/>
          </a:p>
          <a:p>
            <a:endParaRPr lang="hu-HU" sz="9600" dirty="0"/>
          </a:p>
          <a:p>
            <a:pPr algn="l"/>
            <a:r>
              <a:rPr lang="hu-HU" sz="8000" dirty="0"/>
              <a:t>TEGYÜK SZERETHETŐVÉ A RÁKELLENES ÉLETMÓDOT! 		Budapest, 2022. április 8.</a:t>
            </a:r>
          </a:p>
          <a:p>
            <a:pPr algn="l"/>
            <a:r>
              <a:rPr lang="hu-HU" sz="8000" dirty="0"/>
              <a:t>Konferencia						</a:t>
            </a:r>
            <a:endParaRPr lang="hu-HU" sz="7200" dirty="0"/>
          </a:p>
          <a:p>
            <a:pPr algn="l"/>
            <a:r>
              <a:rPr lang="hu-HU" sz="2100" dirty="0"/>
              <a:t>						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5592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0281" y="3038168"/>
            <a:ext cx="10859893" cy="849400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br>
              <a:rPr lang="hu-HU" b="1" i="1" dirty="0"/>
            </a:br>
            <a:br>
              <a:rPr lang="hu-HU" b="1" i="1" dirty="0"/>
            </a:br>
            <a:r>
              <a:rPr lang="hu-HU" sz="4400" dirty="0">
                <a:latin typeface="+mn-lt"/>
                <a:ea typeface="+mn-ea"/>
                <a:cs typeface="+mn-cs"/>
              </a:rPr>
              <a:t>Hatóság vagy szolgáltató?</a:t>
            </a:r>
          </a:p>
        </p:txBody>
      </p:sp>
      <p:cxnSp>
        <p:nvCxnSpPr>
          <p:cNvPr id="5" name="Straight Connector 9"/>
          <p:cNvCxnSpPr/>
          <p:nvPr/>
        </p:nvCxnSpPr>
        <p:spPr>
          <a:xfrm flipV="1">
            <a:off x="1617739" y="3978818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9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911232" y="1799135"/>
          <a:ext cx="4469161" cy="39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Lekerekített téglalap 10"/>
          <p:cNvSpPr/>
          <p:nvPr/>
        </p:nvSpPr>
        <p:spPr>
          <a:xfrm>
            <a:off x="3983410" y="889267"/>
            <a:ext cx="3851653" cy="79574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164834" y="986103"/>
            <a:ext cx="382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Szolgáltató hatóság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018752" y="1829465"/>
          <a:ext cx="3339790" cy="398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Balra-jobbra nyíl 1"/>
          <p:cNvSpPr/>
          <p:nvPr/>
        </p:nvSpPr>
        <p:spPr>
          <a:xfrm>
            <a:off x="4475138" y="2602523"/>
            <a:ext cx="2868198" cy="151931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0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631503" y="3510947"/>
            <a:ext cx="8784976" cy="24967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sz="3600" dirty="0">
                <a:latin typeface="+mn-lt"/>
              </a:rPr>
              <a:t>HELYBE VISSZÜK A SZŰRŐVIZSGÁLATOKAT!</a:t>
            </a:r>
            <a:br>
              <a:rPr lang="hu-HU" sz="3600" dirty="0">
                <a:latin typeface="+mn-lt"/>
              </a:rPr>
            </a:br>
            <a:br>
              <a:rPr lang="hu-HU" sz="3600" dirty="0">
                <a:latin typeface="+mn-lt"/>
              </a:rPr>
            </a:br>
            <a:r>
              <a:rPr lang="hu-H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Nemzeti Népegészségügyi Stratégiához kapcsolódó</a:t>
            </a:r>
            <a:br>
              <a:rPr lang="hu-H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hu-H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 egészségügyi szolgáltatások elérhetőségének javítását, az egyenlő-esélyű hozzáférést célzó, 1234/2017. (IV. 28.) Korm. Határozat, mely lehetővé tette 20 vizsgálóbusz beszerzését.</a:t>
            </a:r>
            <a:endParaRPr lang="hu-HU" sz="3600" dirty="0">
              <a:latin typeface="+mn-lt"/>
            </a:endParaRPr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88FEFDCC-08B6-434D-B988-6B479BC4A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209" y="1231966"/>
            <a:ext cx="6313131" cy="192138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047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85FBDA-08BF-41E7-9D7B-4FC6B64F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472" y="569632"/>
            <a:ext cx="10515600" cy="896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b="1" dirty="0">
                <a:latin typeface="+mn-lt"/>
              </a:rPr>
              <a:t>Célkitűzések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6CEE967B-0CDB-4AE1-AAD1-22AE3B2C57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780" y="1388962"/>
          <a:ext cx="11111696" cy="478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2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9760" y="641829"/>
            <a:ext cx="9773322" cy="106593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Folyamatos fejlődés és alkalmazkodás a változó igényekhez</a:t>
            </a:r>
            <a:br>
              <a:rPr lang="hu-HU" sz="3200" b="1" dirty="0"/>
            </a:br>
            <a:endParaRPr lang="hu-HU" sz="3200" dirty="0"/>
          </a:p>
        </p:txBody>
      </p:sp>
      <p:graphicFrame>
        <p:nvGraphicFramePr>
          <p:cNvPr id="17" name="Tartalom helye 16"/>
          <p:cNvGraphicFramePr>
            <a:graphicFrameLocks noGrp="1"/>
          </p:cNvGraphicFramePr>
          <p:nvPr>
            <p:ph idx="1"/>
          </p:nvPr>
        </p:nvGraphicFramePr>
        <p:xfrm>
          <a:off x="390787" y="1298125"/>
          <a:ext cx="10717095" cy="475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7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6224" y="1393267"/>
            <a:ext cx="2931273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prstClr val="black"/>
                </a:solidFill>
              </a:rPr>
              <a:t>Kizárólag egészségügyi szolgáltatás végzésére jogosító működési engedéllyel rendelkező partnerekkel működünk együtt</a:t>
            </a:r>
          </a:p>
        </p:txBody>
      </p:sp>
      <p:pic>
        <p:nvPicPr>
          <p:cNvPr id="7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78" y="3424365"/>
            <a:ext cx="1316861" cy="246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9"/>
          <p:cNvCxnSpPr/>
          <p:nvPr/>
        </p:nvCxnSpPr>
        <p:spPr>
          <a:xfrm flipV="1">
            <a:off x="237944" y="1145894"/>
            <a:ext cx="5641995" cy="157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ím 1">
            <a:extLst>
              <a:ext uri="{FF2B5EF4-FFF2-40B4-BE49-F238E27FC236}">
                <a16:creationId xmlns:a16="http://schemas.microsoft.com/office/drawing/2014/main" id="{5F85FBDA-08BF-41E7-9D7B-4FC6B64F3DA2}"/>
              </a:ext>
            </a:extLst>
          </p:cNvPr>
          <p:cNvSpPr txBox="1">
            <a:spLocks/>
          </p:cNvSpPr>
          <p:nvPr/>
        </p:nvSpPr>
        <p:spPr>
          <a:xfrm>
            <a:off x="1651818" y="375142"/>
            <a:ext cx="9266561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Szolgáltatások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915093" y="1381695"/>
            <a:ext cx="2838668" cy="28253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prstClr val="black"/>
                </a:solidFill>
              </a:rPr>
              <a:t>Fő partnerek elsősorban a megyei kórházak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hu-HU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prstClr val="black"/>
                </a:solidFill>
              </a:rPr>
              <a:t>Feltétel a betegút biztosítása és a betegkövetés</a:t>
            </a:r>
          </a:p>
        </p:txBody>
      </p:sp>
      <p:pic>
        <p:nvPicPr>
          <p:cNvPr id="17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19" y="711603"/>
            <a:ext cx="2370452" cy="157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19" y="2529134"/>
            <a:ext cx="2370452" cy="159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Kép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052" y="711603"/>
            <a:ext cx="2427196" cy="157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ép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958" y="4279268"/>
            <a:ext cx="2426845" cy="160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ép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78" y="711604"/>
            <a:ext cx="1238545" cy="241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Tartalom helye 15" descr="A képen személy, beltéri, helyezés látható&#10;&#10;Automatikusan generált leírás">
            <a:extLst>
              <a:ext uri="{FF2B5EF4-FFF2-40B4-BE49-F238E27FC236}">
                <a16:creationId xmlns:a16="http://schemas.microsoft.com/office/drawing/2014/main" id="{DA4FD569-5F1A-734A-A628-55445513B0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19" y="4362768"/>
            <a:ext cx="2370452" cy="15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Tartalom helye 13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767713B4-2B29-674E-8CAF-252E6FE6A1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7"/>
          <a:stretch/>
        </p:blipFill>
        <p:spPr>
          <a:xfrm>
            <a:off x="9705306" y="2513401"/>
            <a:ext cx="2426497" cy="161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00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95" y="1187859"/>
            <a:ext cx="7464706" cy="497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755477" y="1252398"/>
            <a:ext cx="2449193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2019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37 település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37 Szűrési nap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2329 résztvevő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5477" y="2835124"/>
            <a:ext cx="2449193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</a:rPr>
              <a:t>2020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</a:rPr>
              <a:t>35 település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</a:rPr>
              <a:t>52 Szűrési nap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</a:rPr>
              <a:t>2740 résztvevő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5477" y="4510186"/>
            <a:ext cx="2449193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>
                <a:solidFill>
                  <a:srgbClr val="5B9BD5"/>
                </a:solidFill>
                <a:uFillTx/>
                <a:latin typeface="Calibri"/>
              </a:rPr>
              <a:t>2021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>
                <a:solidFill>
                  <a:srgbClr val="5B9BD5"/>
                </a:solidFill>
                <a:uFillTx/>
                <a:latin typeface="Calibri"/>
              </a:rPr>
              <a:t>62 település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>
                <a:solidFill>
                  <a:srgbClr val="5B9BD5"/>
                </a:solidFill>
                <a:uFillTx/>
                <a:latin typeface="Calibri"/>
              </a:rPr>
              <a:t>80 Szűrési nap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b="1" i="0" u="none" strike="noStrike" kern="1200" cap="none" spc="0" baseline="0">
                <a:solidFill>
                  <a:srgbClr val="5B9BD5"/>
                </a:solidFill>
                <a:uFillTx/>
                <a:latin typeface="Calibri"/>
              </a:rPr>
              <a:t>5185 résztvevő </a:t>
            </a:r>
          </a:p>
        </p:txBody>
      </p:sp>
      <p:sp>
        <p:nvSpPr>
          <p:cNvPr id="6" name="Nyíl: jobbra mutató 10"/>
          <p:cNvSpPr/>
          <p:nvPr/>
        </p:nvSpPr>
        <p:spPr>
          <a:xfrm>
            <a:off x="3204670" y="1606125"/>
            <a:ext cx="1230590" cy="572569"/>
          </a:xfrm>
          <a:custGeom>
            <a:avLst>
              <a:gd name="f0" fmla="val 165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Nyíl: jobbra mutató 11"/>
          <p:cNvSpPr/>
          <p:nvPr/>
        </p:nvSpPr>
        <p:spPr>
          <a:xfrm>
            <a:off x="3204670" y="3225555"/>
            <a:ext cx="1230590" cy="572569"/>
          </a:xfrm>
          <a:custGeom>
            <a:avLst>
              <a:gd name="f0" fmla="val 165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Nyíl: jobbra mutató 12"/>
          <p:cNvSpPr/>
          <p:nvPr/>
        </p:nvSpPr>
        <p:spPr>
          <a:xfrm>
            <a:off x="3204670" y="4901010"/>
            <a:ext cx="1230590" cy="572569"/>
          </a:xfrm>
          <a:custGeom>
            <a:avLst>
              <a:gd name="f0" fmla="val 165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5F85FBDA-08BF-41E7-9D7B-4FC6B64F3DA2}"/>
              </a:ext>
            </a:extLst>
          </p:cNvPr>
          <p:cNvSpPr txBox="1">
            <a:spLocks/>
          </p:cNvSpPr>
          <p:nvPr/>
        </p:nvSpPr>
        <p:spPr>
          <a:xfrm>
            <a:off x="1441655" y="532746"/>
            <a:ext cx="9574161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Eredmények – Felzárkózó települések </a:t>
            </a:r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9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10" y="3210262"/>
            <a:ext cx="5191079" cy="3117412"/>
          </a:xfrm>
          <a:prstGeom prst="rect">
            <a:avLst/>
          </a:prstGeom>
        </p:spPr>
      </p:pic>
      <p:pic>
        <p:nvPicPr>
          <p:cNvPr id="2" name="Kép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620" y="600602"/>
            <a:ext cx="3742015" cy="257078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2241095"/>
              </p:ext>
            </p:extLst>
          </p:nvPr>
        </p:nvGraphicFramePr>
        <p:xfrm>
          <a:off x="3814038" y="1233744"/>
          <a:ext cx="4273363" cy="239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47513936"/>
              </p:ext>
            </p:extLst>
          </p:nvPr>
        </p:nvGraphicFramePr>
        <p:xfrm>
          <a:off x="3443813" y="3915363"/>
          <a:ext cx="4394978" cy="232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87889910"/>
              </p:ext>
            </p:extLst>
          </p:nvPr>
        </p:nvGraphicFramePr>
        <p:xfrm>
          <a:off x="-1135185" y="3657738"/>
          <a:ext cx="5298812" cy="225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5F85FBDA-08BF-41E7-9D7B-4FC6B64F3DA2}"/>
              </a:ext>
            </a:extLst>
          </p:cNvPr>
          <p:cNvSpPr txBox="1">
            <a:spLocks/>
          </p:cNvSpPr>
          <p:nvPr/>
        </p:nvSpPr>
        <p:spPr>
          <a:xfrm>
            <a:off x="1746760" y="330401"/>
            <a:ext cx="9607039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Eredmények – Felzárkózó települések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087401" y="3269710"/>
            <a:ext cx="368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Szűrőbuszok kihasználtsága (%)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08302727"/>
              </p:ext>
            </p:extLst>
          </p:nvPr>
        </p:nvGraphicFramePr>
        <p:xfrm>
          <a:off x="-287955" y="700252"/>
          <a:ext cx="4451582" cy="262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2" name="Straight Connector 9"/>
          <p:cNvCxnSpPr/>
          <p:nvPr/>
        </p:nvCxnSpPr>
        <p:spPr>
          <a:xfrm flipV="1">
            <a:off x="1356851" y="1071716"/>
            <a:ext cx="7816646" cy="193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8363" y="1317705"/>
            <a:ext cx="9833828" cy="12518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Covid-19 okozta </a:t>
            </a:r>
            <a:r>
              <a:rPr lang="hu-HU" dirty="0" err="1">
                <a:solidFill>
                  <a:schemeClr val="tx1"/>
                </a:solidFill>
              </a:rPr>
              <a:t>pandémiával</a:t>
            </a:r>
            <a:r>
              <a:rPr lang="hu-HU" dirty="0">
                <a:solidFill>
                  <a:schemeClr val="tx1"/>
                </a:solidFill>
              </a:rPr>
              <a:t> összefüggő feladatok: mobil mintavételi pontok létesítése és COVID antigén tesztelés</a:t>
            </a:r>
          </a:p>
        </p:txBody>
      </p:sp>
      <p:pic>
        <p:nvPicPr>
          <p:cNvPr id="4" name="Tartalom helye 7">
            <a:extLst>
              <a:ext uri="{FF2B5EF4-FFF2-40B4-BE49-F238E27FC236}">
                <a16:creationId xmlns:a16="http://schemas.microsoft.com/office/drawing/2014/main" id="{A3A4A2CD-9A18-834D-8F10-64FC2B05D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08" y="3262744"/>
            <a:ext cx="2228565" cy="304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5F85FBDA-08BF-41E7-9D7B-4FC6B64F3DA2}"/>
              </a:ext>
            </a:extLst>
          </p:cNvPr>
          <p:cNvSpPr txBox="1">
            <a:spLocks/>
          </p:cNvSpPr>
          <p:nvPr/>
        </p:nvSpPr>
        <p:spPr>
          <a:xfrm>
            <a:off x="1496037" y="487873"/>
            <a:ext cx="10515600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Ott vagyunk, ahol szükség van ránk!</a:t>
            </a:r>
          </a:p>
        </p:txBody>
      </p:sp>
      <p:sp>
        <p:nvSpPr>
          <p:cNvPr id="9" name="Téglalap 8"/>
          <p:cNvSpPr/>
          <p:nvPr/>
        </p:nvSpPr>
        <p:spPr>
          <a:xfrm>
            <a:off x="398362" y="2120157"/>
            <a:ext cx="983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Egyes megyék, illetve egyes egészségügyi szolgáltatók oltási kapacitásának bővítése mobil oltópontok működtetésével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035" y="3262744"/>
            <a:ext cx="4526973" cy="301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2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7" descr="A képen kültéri, személy, nő, fiatal látható&#10;&#10;Automatikusan generált leírás">
            <a:extLst>
              <a:ext uri="{FF2B5EF4-FFF2-40B4-BE49-F238E27FC236}">
                <a16:creationId xmlns:a16="http://schemas.microsoft.com/office/drawing/2014/main" id="{6FF3E2AD-5568-4A48-BAE0-C2EFDB8E8E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26" y="2189705"/>
            <a:ext cx="2860750" cy="320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CC29A26B-673A-41E4-826D-CA45AFA3A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5322" y="1417639"/>
            <a:ext cx="4238896" cy="469802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/>
              <a:t>Gyakori sürgős orvosi beavatkozás szükségessége</a:t>
            </a:r>
          </a:p>
          <a:p>
            <a:pPr marL="0" indent="0">
              <a:lnSpc>
                <a:spcPct val="90000"/>
              </a:lnSpc>
              <a:buNone/>
            </a:pPr>
            <a:endParaRPr lang="hu-HU" dirty="0"/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Egyre szélesedő kínálati paletta</a:t>
            </a:r>
          </a:p>
          <a:p>
            <a:pPr marL="0" indent="0">
              <a:lnSpc>
                <a:spcPct val="90000"/>
              </a:lnSpc>
              <a:buNone/>
            </a:pPr>
            <a:endParaRPr lang="hu-HU" dirty="0"/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Fokozódó érdeklődés a településeken</a:t>
            </a:r>
          </a:p>
          <a:p>
            <a:pPr marL="0" indent="0">
              <a:lnSpc>
                <a:spcPct val="90000"/>
              </a:lnSpc>
              <a:buNone/>
            </a:pPr>
            <a:endParaRPr lang="hu-HU" dirty="0"/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Mérhetetlen hála és köszönet az emberek részéről</a:t>
            </a:r>
          </a:p>
          <a:p>
            <a:pPr marL="0" indent="0">
              <a:lnSpc>
                <a:spcPct val="90000"/>
              </a:lnSpc>
              <a:buNone/>
            </a:pPr>
            <a:endParaRPr lang="hu-HU" dirty="0"/>
          </a:p>
        </p:txBody>
      </p:sp>
      <p:pic>
        <p:nvPicPr>
          <p:cNvPr id="7" name="Tartalom helye 5" descr="A képen kültéri, égbolt, személy, fa látható&#10;&#10;Automatikusan generált leírás">
            <a:extLst>
              <a:ext uri="{FF2B5EF4-FFF2-40B4-BE49-F238E27FC236}">
                <a16:creationId xmlns:a16="http://schemas.microsoft.com/office/drawing/2014/main" id="{FA839B89-F0CC-AF4C-B16F-63E05E02F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64"/>
          <a:stretch/>
        </p:blipFill>
        <p:spPr>
          <a:xfrm>
            <a:off x="3606885" y="1379058"/>
            <a:ext cx="3743643" cy="241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5">
            <a:extLst>
              <a:ext uri="{FF2B5EF4-FFF2-40B4-BE49-F238E27FC236}">
                <a16:creationId xmlns:a16="http://schemas.microsoft.com/office/drawing/2014/main" id="{B2FE09B8-C832-E440-8207-FEFEC0999D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885" y="4192889"/>
            <a:ext cx="3743643" cy="222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465006" y="629511"/>
            <a:ext cx="9685646" cy="11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Ami a számok mögött van</a:t>
            </a:r>
            <a:br>
              <a:rPr lang="hu-HU" sz="3200" b="1" dirty="0"/>
            </a:br>
            <a:endParaRPr lang="hu-HU" sz="3200" dirty="0"/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96187" y="609600"/>
            <a:ext cx="9843072" cy="123673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+mn-lt"/>
              </a:rPr>
              <a:t>Az</a:t>
            </a:r>
            <a:r>
              <a:rPr lang="en-US" sz="2800" b="1" dirty="0">
                <a:latin typeface="+mn-lt"/>
              </a:rPr>
              <a:t> </a:t>
            </a:r>
            <a:r>
              <a:rPr lang="hu-HU" sz="2800" b="1" dirty="0">
                <a:latin typeface="+mn-lt"/>
              </a:rPr>
              <a:t>E</a:t>
            </a:r>
            <a:r>
              <a:rPr lang="en-US" sz="2800" b="1" dirty="0" err="1">
                <a:latin typeface="+mn-lt"/>
              </a:rPr>
              <a:t>urópai</a:t>
            </a:r>
            <a:r>
              <a:rPr lang="hu-HU" sz="2800" b="1" dirty="0">
                <a:latin typeface="+mn-lt"/>
              </a:rPr>
              <a:t> C</a:t>
            </a:r>
            <a:r>
              <a:rPr lang="en-US" sz="2800" b="1" dirty="0" err="1">
                <a:latin typeface="+mn-lt"/>
              </a:rPr>
              <a:t>selekvési</a:t>
            </a:r>
            <a:r>
              <a:rPr lang="hu-HU" sz="2800" b="1" dirty="0">
                <a:latin typeface="+mn-lt"/>
              </a:rPr>
              <a:t> P</a:t>
            </a:r>
            <a:r>
              <a:rPr lang="en-US" sz="2800" b="1" dirty="0" err="1">
                <a:latin typeface="+mn-lt"/>
              </a:rPr>
              <a:t>artnerség</a:t>
            </a:r>
            <a:r>
              <a:rPr lang="en-US" sz="2800" b="1" dirty="0">
                <a:latin typeface="+mn-lt"/>
              </a:rPr>
              <a:t> a </a:t>
            </a:r>
            <a:r>
              <a:rPr lang="hu-HU" sz="2800" b="1" dirty="0">
                <a:latin typeface="+mn-lt"/>
              </a:rPr>
              <a:t>R</a:t>
            </a:r>
            <a:r>
              <a:rPr lang="en-US" sz="2800" b="1" dirty="0" err="1">
                <a:latin typeface="+mn-lt"/>
              </a:rPr>
              <a:t>ák</a:t>
            </a:r>
            <a:r>
              <a:rPr lang="hu-HU" sz="2800" b="1" dirty="0">
                <a:latin typeface="+mn-lt"/>
              </a:rPr>
              <a:t> E</a:t>
            </a:r>
            <a:r>
              <a:rPr lang="en-US" sz="2800" b="1" dirty="0" err="1">
                <a:latin typeface="+mn-lt"/>
              </a:rPr>
              <a:t>llen</a:t>
            </a:r>
            <a:r>
              <a:rPr lang="en-US" sz="2800" b="1" dirty="0">
                <a:latin typeface="+mn-lt"/>
              </a:rPr>
              <a:t> </a:t>
            </a:r>
            <a:br>
              <a:rPr lang="hu-HU" sz="2800" b="1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hu-HU" sz="2000" dirty="0">
                <a:latin typeface="+mn-lt"/>
              </a:rPr>
              <a:t>European </a:t>
            </a:r>
            <a:r>
              <a:rPr lang="hu-HU" sz="2000" dirty="0" err="1">
                <a:latin typeface="+mn-lt"/>
              </a:rPr>
              <a:t>Partnership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>
                <a:latin typeface="+mn-lt"/>
              </a:rPr>
              <a:t>for</a:t>
            </a:r>
            <a:r>
              <a:rPr lang="hu-HU" sz="2000" dirty="0">
                <a:latin typeface="+mn-lt"/>
              </a:rPr>
              <a:t> Action </a:t>
            </a:r>
            <a:r>
              <a:rPr lang="hu-HU" sz="2000" dirty="0" err="1">
                <a:latin typeface="+mn-lt"/>
              </a:rPr>
              <a:t>Against</a:t>
            </a:r>
            <a:r>
              <a:rPr lang="hu-HU" sz="2000" dirty="0">
                <a:latin typeface="+mn-lt"/>
              </a:rPr>
              <a:t> Cancer - EPAAC)</a:t>
            </a:r>
            <a:br>
              <a:rPr lang="hu-HU" sz="2000" b="1" dirty="0">
                <a:latin typeface="+mn-lt"/>
              </a:rPr>
            </a:br>
            <a:endParaRPr lang="hu-HU" sz="2000" b="1" dirty="0">
              <a:latin typeface="+mn-lt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96566" y="1846330"/>
            <a:ext cx="9850092" cy="4351338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A </a:t>
            </a:r>
            <a:r>
              <a:rPr lang="en-US" b="1" dirty="0" err="1"/>
              <a:t>daganatok</a:t>
            </a:r>
            <a:r>
              <a:rPr lang="en-US" b="1" dirty="0"/>
              <a:t> </a:t>
            </a:r>
            <a:r>
              <a:rPr lang="en-US" b="1" dirty="0" err="1"/>
              <a:t>hatékonyabb</a:t>
            </a:r>
            <a:r>
              <a:rPr lang="en-US" b="1" dirty="0"/>
              <a:t> </a:t>
            </a:r>
            <a:r>
              <a:rPr lang="en-US" b="1" dirty="0" err="1"/>
              <a:t>megelőzésére</a:t>
            </a:r>
            <a:r>
              <a:rPr lang="en-US" b="1" dirty="0"/>
              <a:t> és </a:t>
            </a:r>
            <a:r>
              <a:rPr lang="en-US" b="1" dirty="0" err="1"/>
              <a:t>leküzdésére</a:t>
            </a:r>
            <a:r>
              <a:rPr lang="en-US" b="1" dirty="0"/>
              <a:t> </a:t>
            </a:r>
            <a:r>
              <a:rPr lang="hu-HU" b="1" dirty="0"/>
              <a:t>két fő irányt jelölt meg: </a:t>
            </a:r>
          </a:p>
          <a:p>
            <a:r>
              <a:rPr lang="hu-HU" dirty="0"/>
              <a:t>az egészségesebb életmód is hozzájárul bizonyos rákbetegségek kialakulása </a:t>
            </a:r>
            <a:r>
              <a:rPr lang="hu-HU" b="1" u="sng" dirty="0"/>
              <a:t>kockázatának csökkentéséhez</a:t>
            </a:r>
            <a:r>
              <a:rPr lang="hu-HU" dirty="0"/>
              <a:t>, amellyel a gyógyulás esélyei nagymértékben javíthatók</a:t>
            </a:r>
          </a:p>
          <a:p>
            <a:r>
              <a:rPr lang="hu-HU" dirty="0"/>
              <a:t>a </a:t>
            </a:r>
            <a:r>
              <a:rPr lang="hu-HU" b="1" u="sng" dirty="0"/>
              <a:t>korai stádiumban felfedezett </a:t>
            </a:r>
            <a:r>
              <a:rPr lang="hu-HU" dirty="0"/>
              <a:t>rákbetegség néhány kivételtől eltekintve gyógyítható, vagy legalábbis hosszabb tünetmentes időszak, jobb életminőség érhető el általa</a:t>
            </a:r>
          </a:p>
        </p:txBody>
      </p:sp>
      <p:cxnSp>
        <p:nvCxnSpPr>
          <p:cNvPr id="4" name="Straight Connector 9"/>
          <p:cNvCxnSpPr/>
          <p:nvPr/>
        </p:nvCxnSpPr>
        <p:spPr>
          <a:xfrm flipV="1">
            <a:off x="1596187" y="1525733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8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A2EBDD-B117-473B-BE6D-14420B3E5B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7789" y="1069969"/>
            <a:ext cx="10620197" cy="145841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hu-HU" dirty="0"/>
              <a:t>Az elmúlt években a programelemek folyamatos bővítése mellett a munkatársak és a szakmai stáb létszáma folyamatosan bővült, állandó együttműködő partnerünk a GOKVI.  </a:t>
            </a:r>
          </a:p>
        </p:txBody>
      </p:sp>
      <p:pic>
        <p:nvPicPr>
          <p:cNvPr id="9" name="Kép 8" descr="A képen fű, személy, kültéri, állás látható&#10;&#10;Automatikusan generált leírás">
            <a:extLst>
              <a:ext uri="{FF2B5EF4-FFF2-40B4-BE49-F238E27FC236}">
                <a16:creationId xmlns:a16="http://schemas.microsoft.com/office/drawing/2014/main" id="{A63A159B-2BAD-3C44-B3C5-6D92B93B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171" y="2016497"/>
            <a:ext cx="7962553" cy="446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9"/>
          <p:cNvCxnSpPr/>
          <p:nvPr/>
        </p:nvCxnSpPr>
        <p:spPr>
          <a:xfrm>
            <a:off x="1681316" y="983226"/>
            <a:ext cx="9037720" cy="121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ím 1"/>
          <p:cNvSpPr txBox="1">
            <a:spLocks/>
          </p:cNvSpPr>
          <p:nvPr/>
        </p:nvSpPr>
        <p:spPr>
          <a:xfrm>
            <a:off x="1877960" y="353961"/>
            <a:ext cx="9557827" cy="122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latin typeface="+mn-lt"/>
              </a:rPr>
              <a:t>Csapatmunka</a:t>
            </a:r>
            <a:br>
              <a:rPr lang="hu-HU" sz="3200" b="1" dirty="0"/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0769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2F8CD70-FE81-421A-9B89-909762E2EE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269" y="1625650"/>
            <a:ext cx="5117462" cy="145122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631504" y="2944536"/>
            <a:ext cx="8784976" cy="797294"/>
          </a:xfrm>
        </p:spPr>
        <p:txBody>
          <a:bodyPr>
            <a:noAutofit/>
          </a:bodyPr>
          <a:lstStyle/>
          <a:p>
            <a:r>
              <a:rPr lang="hu-HU" sz="3600" dirty="0">
                <a:latin typeface="+mn-lt"/>
              </a:rPr>
              <a:t>CONTACT CENTER ÉS LAKOSSÁGI PORTÁL</a:t>
            </a:r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1631504" y="3819510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6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2154" y="403122"/>
            <a:ext cx="9797845" cy="93724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+mn-lt"/>
                <a:cs typeface="Arial" panose="020B0604020202020204" pitchFamily="34" charset="0"/>
              </a:rPr>
              <a:t>Mi az Egészségvonal?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3500" dirty="0">
                <a:cs typeface="Arial" panose="020B0604020202020204" pitchFamily="34" charset="0"/>
              </a:rPr>
              <a:t>CONTACT CENTER</a:t>
            </a:r>
            <a:endParaRPr lang="hu-HU" sz="3500" dirty="0"/>
          </a:p>
          <a:p>
            <a:pPr algn="ctr"/>
            <a:r>
              <a:rPr lang="hu-HU" dirty="0">
                <a:cs typeface="Arial" panose="020B0604020202020204" pitchFamily="34" charset="0"/>
              </a:rPr>
              <a:t>1812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7209"/>
          </a:xfrm>
        </p:spPr>
        <p:txBody>
          <a:bodyPr/>
          <a:lstStyle/>
          <a:p>
            <a:r>
              <a:rPr lang="hu-HU" dirty="0">
                <a:cs typeface="Arial" panose="020B0604020202020204" pitchFamily="34" charset="0"/>
              </a:rPr>
              <a:t>a nap 24 órájában </a:t>
            </a:r>
          </a:p>
          <a:p>
            <a:r>
              <a:rPr lang="hu-HU" dirty="0">
                <a:cs typeface="Arial" panose="020B0604020202020204" pitchFamily="34" charset="0"/>
              </a:rPr>
              <a:t>gyors, hiteles és naprakész információ magyar és angol nyelven: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egészségügy szolgáltatásairól,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Ellátási formákról,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egészségmegőrzéssel kapcsolatos témákról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009E5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3500" dirty="0"/>
              <a:t>LAKOSSÁGI PORTÁL</a:t>
            </a:r>
          </a:p>
          <a:p>
            <a:pPr algn="ctr"/>
            <a:r>
              <a:rPr lang="hu-HU" dirty="0"/>
              <a:t>egeszsegvonal.gov.hu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>
                <a:cs typeface="Arial" panose="020B0604020202020204" pitchFamily="34" charset="0"/>
              </a:rPr>
              <a:t>szakmailag hiteles, közérthető formában mutatja be: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 hazai ellátórendszer sajátosságait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az egészségvédelem és egészségfejlesztés irányait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egészséggel és betegséggel kapcsolatos egészségtudományos ismereteket</a:t>
            </a:r>
            <a:endParaRPr lang="hu-HU" dirty="0"/>
          </a:p>
        </p:txBody>
      </p:sp>
      <p:cxnSp>
        <p:nvCxnSpPr>
          <p:cNvPr id="9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4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4708" y="1177281"/>
            <a:ext cx="10651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>
                <a:cs typeface="Arial" panose="020B0604020202020204" pitchFamily="34" charset="0"/>
              </a:rPr>
              <a:t>Célja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51370" y="856276"/>
            <a:ext cx="8433881" cy="115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az állampolgárok hiteles, megbízható tájékoztatása és eligazodásuk segítése az egészségügyi ellátórendszerben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451367" y="2131384"/>
            <a:ext cx="8433881" cy="115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dirty="0"/>
              <a:t>a népegészségügyi szolgáltatások, ismeretek hozzáférésének biztosítása, ezáltal támogatva a megelőzést és egészségfejlesztést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451367" y="3401064"/>
            <a:ext cx="8433881" cy="115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dirty="0"/>
              <a:t>a lakosság egészségtudatosságának és egészségügyi tájékozottságának növelése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451367" y="4670744"/>
            <a:ext cx="8433881" cy="1152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dirty="0"/>
              <a:t>hiteles tartalommal rendelkező, a nap 24 órájában elérhető információs központ biztosítása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6218" y="2008276"/>
            <a:ext cx="1727952" cy="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5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753464" y="459739"/>
            <a:ext cx="1065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cs typeface="Arial" panose="020B0604020202020204" pitchFamily="34" charset="0"/>
              </a:rPr>
              <a:t>Főbb tájékoztatási témakörök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4882302"/>
              </p:ext>
            </p:extLst>
          </p:nvPr>
        </p:nvGraphicFramePr>
        <p:xfrm>
          <a:off x="959658" y="1091381"/>
          <a:ext cx="9138071" cy="514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9"/>
          <p:cNvCxnSpPr/>
          <p:nvPr/>
        </p:nvCxnSpPr>
        <p:spPr>
          <a:xfrm flipV="1">
            <a:off x="1356851" y="1071725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0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65866" y="1769533"/>
          <a:ext cx="7916627" cy="284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06104" y="2427395"/>
            <a:ext cx="1659761" cy="15324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400" b="1" dirty="0"/>
              <a:t>112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9982492" y="2427395"/>
            <a:ext cx="1845439" cy="15324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400" b="1" dirty="0"/>
              <a:t>1818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953146" y="1847430"/>
            <a:ext cx="2142066" cy="2423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/>
              <a:t>1812</a:t>
            </a:r>
            <a:endParaRPr lang="hu-HU" sz="1400" b="1" dirty="0"/>
          </a:p>
        </p:txBody>
      </p:sp>
      <p:sp>
        <p:nvSpPr>
          <p:cNvPr id="7" name="Téglalap 6"/>
          <p:cNvSpPr/>
          <p:nvPr/>
        </p:nvSpPr>
        <p:spPr>
          <a:xfrm>
            <a:off x="1540476" y="641337"/>
            <a:ext cx="1065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cs typeface="Arial" panose="020B0604020202020204" pitchFamily="34" charset="0"/>
              </a:rPr>
              <a:t>Pozíció – Kapcsolat - Együttműködés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874" y="4348489"/>
            <a:ext cx="5652950" cy="203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4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29669" y="1166375"/>
          <a:ext cx="7381923" cy="528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églalap 8"/>
          <p:cNvSpPr/>
          <p:nvPr/>
        </p:nvSpPr>
        <p:spPr>
          <a:xfrm>
            <a:off x="1540476" y="577414"/>
            <a:ext cx="1065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cs typeface="Arial" panose="020B0604020202020204" pitchFamily="34" charset="0"/>
              </a:rPr>
              <a:t>Több lépcsős feladatátvétel – 2021. április 1.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01531" y="5385952"/>
            <a:ext cx="2303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600" b="1" dirty="0">
                <a:solidFill>
                  <a:schemeClr val="bg1"/>
                </a:solidFill>
              </a:rPr>
              <a:t>koronavirus@1818.hu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401531" y="1837744"/>
            <a:ext cx="2191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600" b="1" dirty="0">
                <a:solidFill>
                  <a:schemeClr val="bg1"/>
                </a:solidFill>
              </a:rPr>
              <a:t>Koronavírus zöld számok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56" y="1932710"/>
            <a:ext cx="3647209" cy="3740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zövegdoboz 2"/>
          <p:cNvSpPr txBox="1"/>
          <p:nvPr/>
        </p:nvSpPr>
        <p:spPr>
          <a:xfrm>
            <a:off x="5850084" y="3293918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/>
              <a:t>1812</a:t>
            </a:r>
          </a:p>
        </p:txBody>
      </p:sp>
      <p:cxnSp>
        <p:nvCxnSpPr>
          <p:cNvPr id="12" name="Straight Connector 9"/>
          <p:cNvCxnSpPr/>
          <p:nvPr/>
        </p:nvCxnSpPr>
        <p:spPr>
          <a:xfrm flipV="1">
            <a:off x="1356851" y="111105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79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55716" y="1837113"/>
          <a:ext cx="9825644" cy="370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églalap 6"/>
          <p:cNvSpPr/>
          <p:nvPr/>
        </p:nvSpPr>
        <p:spPr>
          <a:xfrm>
            <a:off x="1582994" y="543959"/>
            <a:ext cx="9838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cs typeface="Arial" panose="020B0604020202020204" pitchFamily="34" charset="0"/>
              </a:rPr>
              <a:t>Folyamatos fejlődés</a:t>
            </a:r>
          </a:p>
        </p:txBody>
      </p:sp>
      <p:cxnSp>
        <p:nvCxnSpPr>
          <p:cNvPr id="5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8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543664" y="594493"/>
            <a:ext cx="971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cs typeface="Arial" panose="020B0604020202020204" pitchFamily="34" charset="0"/>
              </a:rPr>
              <a:t>egeszsegvonal.gov.hu</a:t>
            </a:r>
          </a:p>
        </p:txBody>
      </p:sp>
      <p:pic>
        <p:nvPicPr>
          <p:cNvPr id="1026" name="Picture 2" descr="http://peter-viktoria.hu/wp-content/uploads/2018/01/mobilon-1-300x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224" y="3344997"/>
            <a:ext cx="849745" cy="8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836" y="1802806"/>
            <a:ext cx="876523" cy="8765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836" y="4743361"/>
            <a:ext cx="1036053" cy="8633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643" y="2456523"/>
            <a:ext cx="850577" cy="88847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173" y="4043911"/>
            <a:ext cx="792483" cy="874464"/>
          </a:xfrm>
          <a:prstGeom prst="rect">
            <a:avLst/>
          </a:prstGeom>
        </p:spPr>
      </p:pic>
      <p:pic>
        <p:nvPicPr>
          <p:cNvPr id="2" name="Kép 1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95" y="1762257"/>
            <a:ext cx="8348710" cy="4278023"/>
          </a:xfrm>
          <a:prstGeom prst="rect">
            <a:avLst/>
          </a:prstGeom>
        </p:spPr>
      </p:pic>
      <p:cxnSp>
        <p:nvCxnSpPr>
          <p:cNvPr id="12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8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7523" y="1453021"/>
            <a:ext cx="10651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dirty="0"/>
          </a:p>
          <a:p>
            <a:pPr algn="just"/>
            <a:r>
              <a:rPr lang="hu-HU" sz="2400" b="1" dirty="0"/>
              <a:t>Keresőfunkciók: </a:t>
            </a:r>
            <a:r>
              <a:rPr lang="hu-HU" sz="2400" dirty="0"/>
              <a:t>Szolgáltatókereső, Gyógyszerkereső és szabadszavas keresés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b="1" dirty="0"/>
              <a:t>Aktualitások: </a:t>
            </a:r>
            <a:r>
              <a:rPr lang="hu-HU" sz="2400" dirty="0"/>
              <a:t>kiemelt tartalmak (főoldal), COVID-19, Gyermekvállalás menüpontok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b="1" dirty="0"/>
              <a:t>Tudástár: </a:t>
            </a:r>
            <a:r>
              <a:rPr lang="hu-HU" sz="2400" dirty="0"/>
              <a:t>Ellátórendszer, Egészség A-Z, Maradj Egészséges! menüpontok</a:t>
            </a:r>
          </a:p>
        </p:txBody>
      </p:sp>
      <p:sp>
        <p:nvSpPr>
          <p:cNvPr id="5" name="Téglalap 4"/>
          <p:cNvSpPr/>
          <p:nvPr/>
        </p:nvSpPr>
        <p:spPr>
          <a:xfrm>
            <a:off x="1494503" y="608855"/>
            <a:ext cx="9743446" cy="58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 lakossági portál fő részei</a:t>
            </a:r>
          </a:p>
        </p:txBody>
      </p:sp>
      <p:sp>
        <p:nvSpPr>
          <p:cNvPr id="6" name="Szövegdoboz 8">
            <a:extLst>
              <a:ext uri="{FF2B5EF4-FFF2-40B4-BE49-F238E27FC236}">
                <a16:creationId xmlns:a16="http://schemas.microsoft.com/office/drawing/2014/main" id="{D071D607-3ECE-499B-8ED7-8B89F1BAF5B7}"/>
              </a:ext>
            </a:extLst>
          </p:cNvPr>
          <p:cNvSpPr txBox="1"/>
          <p:nvPr/>
        </p:nvSpPr>
        <p:spPr>
          <a:xfrm>
            <a:off x="892200" y="4100293"/>
            <a:ext cx="9292036" cy="622710"/>
          </a:xfrm>
          <a:prstGeom prst="rect">
            <a:avLst/>
          </a:prstGeom>
          <a:solidFill>
            <a:srgbClr val="009E51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b="1" dirty="0"/>
              <a:t> Jelenleg 1750+ szakmailag validált cikk, folyamatosan frissülő tartalom</a:t>
            </a:r>
          </a:p>
        </p:txBody>
      </p:sp>
      <p:sp>
        <p:nvSpPr>
          <p:cNvPr id="9" name="Téglalap 1">
            <a:extLst>
              <a:ext uri="{FF2B5EF4-FFF2-40B4-BE49-F238E27FC236}">
                <a16:creationId xmlns:a16="http://schemas.microsoft.com/office/drawing/2014/main" id="{20950310-7381-4312-921C-4D4B9C792901}"/>
              </a:ext>
            </a:extLst>
          </p:cNvPr>
          <p:cNvSpPr/>
          <p:nvPr/>
        </p:nvSpPr>
        <p:spPr>
          <a:xfrm>
            <a:off x="892200" y="5035445"/>
            <a:ext cx="10651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Hazai viszonylatban egyedülálló ismeretanyag többek között népbetegségek, mentális egészséggel és várandóssággal kapcsolatos témákban.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1051" y="257431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/>
              <a:t>       </a:t>
            </a:r>
            <a:r>
              <a:rPr lang="hu-HU" sz="2800" b="1" dirty="0">
                <a:latin typeface="+mn-lt"/>
              </a:rPr>
              <a:t>Daganatok kialakulásának folyamatmodellje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38"/>
          <a:stretch/>
        </p:blipFill>
        <p:spPr>
          <a:xfrm>
            <a:off x="1425677" y="1582994"/>
            <a:ext cx="9006349" cy="3984370"/>
          </a:xfrm>
          <a:prstGeom prst="rect">
            <a:avLst/>
          </a:prstGeom>
        </p:spPr>
      </p:pic>
      <p:cxnSp>
        <p:nvCxnSpPr>
          <p:cNvPr id="4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9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7523" y="1637579"/>
            <a:ext cx="10651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Szolgáltatás- és gyógyszerkereső funkciók mögötti </a:t>
            </a:r>
            <a:r>
              <a:rPr lang="hu-HU" sz="2400" b="1" dirty="0"/>
              <a:t>adatbázis fejlesztése és az adatstruktúra frissítése </a:t>
            </a:r>
            <a:r>
              <a:rPr lang="hu-HU" sz="2400" dirty="0"/>
              <a:t>a társintézményekkel együttműködésben </a:t>
            </a:r>
          </a:p>
          <a:p>
            <a:endParaRPr lang="hu-HU" sz="2400" dirty="0"/>
          </a:p>
          <a:p>
            <a:r>
              <a:rPr lang="hu-HU" sz="2400" b="1" dirty="0"/>
              <a:t>Tünetellenőr: </a:t>
            </a:r>
            <a:r>
              <a:rPr lang="hu-HU" sz="2400" dirty="0"/>
              <a:t>betegutakat támogató funkció, ami a panaszok kikérdezésével orientálja a látogatót az alap- vagy szakellátás irányába, illetve az állapotával kapcsolatos információk eléréseben </a:t>
            </a:r>
            <a:r>
              <a:rPr lang="hu-HU" sz="2400" b="1" dirty="0"/>
              <a:t>(iránydiagnózist nem ad!)</a:t>
            </a:r>
          </a:p>
        </p:txBody>
      </p:sp>
      <p:sp>
        <p:nvSpPr>
          <p:cNvPr id="5" name="Téglalap 4"/>
          <p:cNvSpPr/>
          <p:nvPr/>
        </p:nvSpPr>
        <p:spPr>
          <a:xfrm>
            <a:off x="1553496" y="604604"/>
            <a:ext cx="9792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További fejlesztési irányok I.</a:t>
            </a:r>
          </a:p>
        </p:txBody>
      </p:sp>
      <p:sp>
        <p:nvSpPr>
          <p:cNvPr id="6" name="Szövegdoboz 8">
            <a:extLst>
              <a:ext uri="{FF2B5EF4-FFF2-40B4-BE49-F238E27FC236}">
                <a16:creationId xmlns:a16="http://schemas.microsoft.com/office/drawing/2014/main" id="{D071D607-3ECE-499B-8ED7-8B89F1BAF5B7}"/>
              </a:ext>
            </a:extLst>
          </p:cNvPr>
          <p:cNvSpPr txBox="1"/>
          <p:nvPr/>
        </p:nvSpPr>
        <p:spPr>
          <a:xfrm>
            <a:off x="1009646" y="4282208"/>
            <a:ext cx="8922919" cy="1114381"/>
          </a:xfrm>
          <a:prstGeom prst="rect">
            <a:avLst/>
          </a:prstGeom>
          <a:solidFill>
            <a:srgbClr val="009E51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b="1" dirty="0"/>
              <a:t>Célja: </a:t>
            </a:r>
            <a:r>
              <a:rPr lang="hu-HU" sz="2400" dirty="0"/>
              <a:t>a betegutak indokolt és tudatos igénybevételének elősegítése </a:t>
            </a:r>
            <a:br>
              <a:rPr lang="hu-HU" sz="2400" dirty="0"/>
            </a:br>
            <a:endParaRPr lang="hu-HU" sz="2400" dirty="0"/>
          </a:p>
        </p:txBody>
      </p:sp>
      <p:cxnSp>
        <p:nvCxnSpPr>
          <p:cNvPr id="7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0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7523" y="1637579"/>
            <a:ext cx="10651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Orvos-beteg találkozást előkészítő és egészségértést segítő eszközök fejlesztése:</a:t>
            </a:r>
          </a:p>
          <a:p>
            <a:endParaRPr lang="hu-HU" sz="2400" b="1" dirty="0"/>
          </a:p>
          <a:p>
            <a:pPr marL="342900" indent="-342900">
              <a:buFontTx/>
              <a:buChar char="-"/>
            </a:pPr>
            <a:r>
              <a:rPr lang="hu-HU" sz="2400" b="1" dirty="0"/>
              <a:t>Kockázat- és állapotfelmérő eszközök </a:t>
            </a:r>
            <a:r>
              <a:rPr lang="hu-HU" sz="2400" dirty="0"/>
              <a:t>(kérdőívek, kalkulátorok)</a:t>
            </a:r>
          </a:p>
          <a:p>
            <a:pPr marL="342900" indent="-342900">
              <a:buFontTx/>
              <a:buChar char="-"/>
            </a:pPr>
            <a:r>
              <a:rPr lang="hu-HU" sz="2400" b="1" dirty="0"/>
              <a:t>Fogalomtár</a:t>
            </a:r>
            <a:r>
              <a:rPr lang="hu-HU" sz="2400" dirty="0"/>
              <a:t> (rövidítések, idegen kifejezések közérthető ismertetése)</a:t>
            </a:r>
          </a:p>
          <a:p>
            <a:pPr marL="342900" indent="-342900">
              <a:buFontTx/>
              <a:buChar char="-"/>
            </a:pPr>
            <a:r>
              <a:rPr lang="hu-HU" sz="2400" b="1" dirty="0"/>
              <a:t>Orvosi konzultációt, rendelői látogatást támogató alkalmazás </a:t>
            </a:r>
            <a:r>
              <a:rPr lang="hu-HU" sz="2400" dirty="0"/>
              <a:t>páciensek részére (cél meghatrozása, releváns információk strukturálása, pl. panaszok jellege, időbelisége, szedett gyógyszerek, kórelőzmény releváns elemei, stb.)</a:t>
            </a:r>
          </a:p>
          <a:p>
            <a:pPr marL="342900" indent="-342900">
              <a:buFontTx/>
              <a:buChar char="-"/>
            </a:pP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1632155" y="609601"/>
            <a:ext cx="983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További fejlesztési irányok II.</a:t>
            </a:r>
          </a:p>
        </p:txBody>
      </p:sp>
      <p:sp>
        <p:nvSpPr>
          <p:cNvPr id="6" name="Szövegdoboz 8">
            <a:extLst>
              <a:ext uri="{FF2B5EF4-FFF2-40B4-BE49-F238E27FC236}">
                <a16:creationId xmlns:a16="http://schemas.microsoft.com/office/drawing/2014/main" id="{D071D607-3ECE-499B-8ED7-8B89F1BAF5B7}"/>
              </a:ext>
            </a:extLst>
          </p:cNvPr>
          <p:cNvSpPr txBox="1"/>
          <p:nvPr/>
        </p:nvSpPr>
        <p:spPr>
          <a:xfrm>
            <a:off x="1009646" y="4684880"/>
            <a:ext cx="9669539" cy="1114381"/>
          </a:xfrm>
          <a:prstGeom prst="rect">
            <a:avLst/>
          </a:prstGeom>
          <a:solidFill>
            <a:srgbClr val="009E51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z="2400" b="1" dirty="0"/>
              <a:t>Célja: </a:t>
            </a:r>
            <a:r>
              <a:rPr lang="hu-HU" sz="2400" dirty="0"/>
              <a:t>az ellátási eseményre nézve releváns információk előkészítése, </a:t>
            </a:r>
            <a:br>
              <a:rPr lang="hu-HU" sz="2400" dirty="0"/>
            </a:br>
            <a:r>
              <a:rPr lang="hu-HU" sz="2400" dirty="0"/>
              <a:t>a páciens egészségértésének fejlesztése, az orvosi kommunikáció segítése</a:t>
            </a:r>
          </a:p>
        </p:txBody>
      </p:sp>
      <p:cxnSp>
        <p:nvCxnSpPr>
          <p:cNvPr id="9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90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03CA0-FA09-4161-BC62-9819FE6D4EB2}"/>
              </a:ext>
            </a:extLst>
          </p:cNvPr>
          <p:cNvSpPr/>
          <p:nvPr/>
        </p:nvSpPr>
        <p:spPr>
          <a:xfrm>
            <a:off x="0" y="0"/>
            <a:ext cx="12192000" cy="72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6038D-DCC4-4BDF-A1B5-D16F1B9ADEF6}"/>
              </a:ext>
            </a:extLst>
          </p:cNvPr>
          <p:cNvSpPr/>
          <p:nvPr/>
        </p:nvSpPr>
        <p:spPr>
          <a:xfrm>
            <a:off x="-3726" y="6781607"/>
            <a:ext cx="12192000" cy="72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365F31-5C91-42A6-8F86-187F69CC2C42}"/>
              </a:ext>
            </a:extLst>
          </p:cNvPr>
          <p:cNvGrpSpPr/>
          <p:nvPr/>
        </p:nvGrpSpPr>
        <p:grpSpPr>
          <a:xfrm>
            <a:off x="193715" y="1249746"/>
            <a:ext cx="7273552" cy="2609335"/>
            <a:chOff x="1454727" y="1536498"/>
            <a:chExt cx="9282546" cy="3440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5F50AE-D048-4070-8492-8BCBB98AFF32}"/>
                </a:ext>
              </a:extLst>
            </p:cNvPr>
            <p:cNvGrpSpPr/>
            <p:nvPr/>
          </p:nvGrpSpPr>
          <p:grpSpPr>
            <a:xfrm>
              <a:off x="1454727" y="2067438"/>
              <a:ext cx="3440022" cy="2378142"/>
              <a:chOff x="2329332" y="2159198"/>
              <a:chExt cx="2791782" cy="1930003"/>
            </a:xfrm>
          </p:grpSpPr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9C02521C-9A10-4168-B8EE-5680046AB88B}"/>
                  </a:ext>
                </a:extLst>
              </p:cNvPr>
              <p:cNvSpPr/>
              <p:nvPr/>
            </p:nvSpPr>
            <p:spPr>
              <a:xfrm rot="10800000" flipH="1" flipV="1">
                <a:off x="2329332" y="2159198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1060AE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7F16C08-90DE-4B8B-BCD1-1F9351BACB6B}"/>
                  </a:ext>
                </a:extLst>
              </p:cNvPr>
              <p:cNvSpPr/>
              <p:nvPr/>
            </p:nvSpPr>
            <p:spPr>
              <a:xfrm flipV="1">
                <a:off x="2828966" y="2256820"/>
                <a:ext cx="1783257" cy="1749272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8A2E51-623A-4401-BC78-A73F430A6445}"/>
                </a:ext>
              </a:extLst>
            </p:cNvPr>
            <p:cNvGrpSpPr/>
            <p:nvPr/>
          </p:nvGrpSpPr>
          <p:grpSpPr>
            <a:xfrm>
              <a:off x="4906930" y="1536498"/>
              <a:ext cx="2378142" cy="3440023"/>
              <a:chOff x="5130999" y="1728309"/>
              <a:chExt cx="1930003" cy="279178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3CD146-625F-480C-A044-856E2949A239}"/>
                  </a:ext>
                </a:extLst>
              </p:cNvPr>
              <p:cNvSpPr/>
              <p:nvPr/>
            </p:nvSpPr>
            <p:spPr>
              <a:xfrm rot="5400000" flipH="1" flipV="1">
                <a:off x="4700110" y="2159198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17A08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9994A4-0477-4811-BDAE-B69E1BB0B90D}"/>
                  </a:ext>
                </a:extLst>
              </p:cNvPr>
              <p:cNvSpPr/>
              <p:nvPr/>
            </p:nvSpPr>
            <p:spPr>
              <a:xfrm flipV="1">
                <a:off x="5231084" y="2250358"/>
                <a:ext cx="1722381" cy="1722631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69AA86-BABD-434B-85DB-022153D6BB3B}"/>
                </a:ext>
              </a:extLst>
            </p:cNvPr>
            <p:cNvGrpSpPr/>
            <p:nvPr/>
          </p:nvGrpSpPr>
          <p:grpSpPr>
            <a:xfrm>
              <a:off x="7297251" y="2067440"/>
              <a:ext cx="3440022" cy="2378142"/>
              <a:chOff x="7070886" y="2159200"/>
              <a:chExt cx="2791782" cy="1930003"/>
            </a:xfrm>
          </p:grpSpPr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77AC18F5-277A-44C3-82A0-A2B0D4964E6F}"/>
                  </a:ext>
                </a:extLst>
              </p:cNvPr>
              <p:cNvSpPr/>
              <p:nvPr/>
            </p:nvSpPr>
            <p:spPr>
              <a:xfrm rot="10800000" flipH="1" flipV="1">
                <a:off x="7070886" y="2159200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95B85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94D424-2041-4C8F-998D-281F83907826}"/>
                  </a:ext>
                </a:extLst>
              </p:cNvPr>
              <p:cNvSpPr/>
              <p:nvPr/>
            </p:nvSpPr>
            <p:spPr>
              <a:xfrm flipV="1">
                <a:off x="7575149" y="2256820"/>
                <a:ext cx="1783257" cy="1749272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20365F31-5C91-42A6-8F86-187F69CC2C42}"/>
              </a:ext>
            </a:extLst>
          </p:cNvPr>
          <p:cNvGrpSpPr/>
          <p:nvPr/>
        </p:nvGrpSpPr>
        <p:grpSpPr>
          <a:xfrm>
            <a:off x="570061" y="3474671"/>
            <a:ext cx="4596603" cy="2609335"/>
            <a:chOff x="4906930" y="1536498"/>
            <a:chExt cx="5830343" cy="3440023"/>
          </a:xfrm>
        </p:grpSpPr>
        <p:grpSp>
          <p:nvGrpSpPr>
            <p:cNvPr id="41" name="Group 15">
              <a:extLst>
                <a:ext uri="{FF2B5EF4-FFF2-40B4-BE49-F238E27FC236}">
                  <a16:creationId xmlns:a16="http://schemas.microsoft.com/office/drawing/2014/main" id="{538A2E51-623A-4401-BC78-A73F430A6445}"/>
                </a:ext>
              </a:extLst>
            </p:cNvPr>
            <p:cNvGrpSpPr/>
            <p:nvPr/>
          </p:nvGrpSpPr>
          <p:grpSpPr>
            <a:xfrm>
              <a:off x="4906930" y="1536498"/>
              <a:ext cx="2378142" cy="3440023"/>
              <a:chOff x="5130999" y="1728309"/>
              <a:chExt cx="1930003" cy="2791782"/>
            </a:xfrm>
          </p:grpSpPr>
          <p:sp>
            <p:nvSpPr>
              <p:cNvPr id="45" name="Rectangle 2">
                <a:extLst>
                  <a:ext uri="{FF2B5EF4-FFF2-40B4-BE49-F238E27FC236}">
                    <a16:creationId xmlns:a16="http://schemas.microsoft.com/office/drawing/2014/main" id="{A13CD146-625F-480C-A044-856E2949A239}"/>
                  </a:ext>
                </a:extLst>
              </p:cNvPr>
              <p:cNvSpPr/>
              <p:nvPr/>
            </p:nvSpPr>
            <p:spPr>
              <a:xfrm rot="5400000" flipH="1" flipV="1">
                <a:off x="4700110" y="2159198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17A08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13">
                <a:extLst>
                  <a:ext uri="{FF2B5EF4-FFF2-40B4-BE49-F238E27FC236}">
                    <a16:creationId xmlns:a16="http://schemas.microsoft.com/office/drawing/2014/main" id="{539994A4-0477-4811-BDAE-B69E1BB0B90D}"/>
                  </a:ext>
                </a:extLst>
              </p:cNvPr>
              <p:cNvSpPr/>
              <p:nvPr/>
            </p:nvSpPr>
            <p:spPr>
              <a:xfrm flipV="1">
                <a:off x="5231084" y="2250358"/>
                <a:ext cx="1722381" cy="1722631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2" name="Group 14">
              <a:extLst>
                <a:ext uri="{FF2B5EF4-FFF2-40B4-BE49-F238E27FC236}">
                  <a16:creationId xmlns:a16="http://schemas.microsoft.com/office/drawing/2014/main" id="{E269AA86-BABD-434B-85DB-022153D6BB3B}"/>
                </a:ext>
              </a:extLst>
            </p:cNvPr>
            <p:cNvGrpSpPr/>
            <p:nvPr/>
          </p:nvGrpSpPr>
          <p:grpSpPr>
            <a:xfrm>
              <a:off x="7297251" y="2067440"/>
              <a:ext cx="3440022" cy="2378142"/>
              <a:chOff x="7070886" y="2159200"/>
              <a:chExt cx="2791782" cy="1930003"/>
            </a:xfrm>
          </p:grpSpPr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77AC18F5-277A-44C3-82A0-A2B0D4964E6F}"/>
                  </a:ext>
                </a:extLst>
              </p:cNvPr>
              <p:cNvSpPr/>
              <p:nvPr/>
            </p:nvSpPr>
            <p:spPr>
              <a:xfrm rot="10800000" flipH="1" flipV="1">
                <a:off x="7070886" y="2159200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95B85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10">
                <a:extLst>
                  <a:ext uri="{FF2B5EF4-FFF2-40B4-BE49-F238E27FC236}">
                    <a16:creationId xmlns:a16="http://schemas.microsoft.com/office/drawing/2014/main" id="{8B94D424-2041-4C8F-998D-281F83907826}"/>
                  </a:ext>
                </a:extLst>
              </p:cNvPr>
              <p:cNvSpPr/>
              <p:nvPr/>
            </p:nvSpPr>
            <p:spPr>
              <a:xfrm flipV="1">
                <a:off x="7575149" y="2256820"/>
                <a:ext cx="1783257" cy="1749272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49" name="Rectangle 2">
            <a:extLst>
              <a:ext uri="{FF2B5EF4-FFF2-40B4-BE49-F238E27FC236}">
                <a16:creationId xmlns:a16="http://schemas.microsoft.com/office/drawing/2014/main" id="{9C02521C-9A10-4168-B8EE-5680046AB88B}"/>
              </a:ext>
            </a:extLst>
          </p:cNvPr>
          <p:cNvSpPr/>
          <p:nvPr/>
        </p:nvSpPr>
        <p:spPr>
          <a:xfrm rot="16200000" flipH="1" flipV="1">
            <a:off x="4812816" y="3921832"/>
            <a:ext cx="2695508" cy="1803874"/>
          </a:xfrm>
          <a:custGeom>
            <a:avLst/>
            <a:gdLst/>
            <a:ahLst/>
            <a:cxnLst/>
            <a:rect l="l" t="t" r="r" b="b"/>
            <a:pathLst>
              <a:path w="3238476" h="2238808">
                <a:moveTo>
                  <a:pt x="487405" y="0"/>
                </a:moveTo>
                <a:lnTo>
                  <a:pt x="1356067" y="0"/>
                </a:lnTo>
                <a:cubicBezTo>
                  <a:pt x="1396749" y="25378"/>
                  <a:pt x="1429514" y="74832"/>
                  <a:pt x="1401622" y="139066"/>
                </a:cubicBezTo>
                <a:lnTo>
                  <a:pt x="1397818" y="147464"/>
                </a:lnTo>
                <a:lnTo>
                  <a:pt x="1370307" y="189677"/>
                </a:lnTo>
                <a:cubicBezTo>
                  <a:pt x="1319267" y="248686"/>
                  <a:pt x="1303131" y="300039"/>
                  <a:pt x="1314104" y="342321"/>
                </a:cubicBezTo>
                <a:cubicBezTo>
                  <a:pt x="1313720" y="349686"/>
                  <a:pt x="1315233" y="356743"/>
                  <a:pt x="1319264" y="363035"/>
                </a:cubicBezTo>
                <a:cubicBezTo>
                  <a:pt x="1319389" y="369794"/>
                  <a:pt x="1322194" y="375500"/>
                  <a:pt x="1326435" y="380432"/>
                </a:cubicBezTo>
                <a:cubicBezTo>
                  <a:pt x="1344976" y="422086"/>
                  <a:pt x="1390414" y="455017"/>
                  <a:pt x="1463891" y="471868"/>
                </a:cubicBezTo>
                <a:cubicBezTo>
                  <a:pt x="1474231" y="476104"/>
                  <a:pt x="1485197" y="478934"/>
                  <a:pt x="1496631" y="480329"/>
                </a:cubicBezTo>
                <a:cubicBezTo>
                  <a:pt x="1500671" y="481643"/>
                  <a:pt x="1504887" y="482346"/>
                  <a:pt x="1509240" y="482593"/>
                </a:cubicBezTo>
                <a:cubicBezTo>
                  <a:pt x="1547942" y="491436"/>
                  <a:pt x="1589325" y="494472"/>
                  <a:pt x="1629906" y="492829"/>
                </a:cubicBezTo>
                <a:cubicBezTo>
                  <a:pt x="1794095" y="489588"/>
                  <a:pt x="1884364" y="441368"/>
                  <a:pt x="1908859" y="373558"/>
                </a:cubicBezTo>
                <a:cubicBezTo>
                  <a:pt x="1909163" y="373191"/>
                  <a:pt x="1909378" y="372778"/>
                  <a:pt x="1909394" y="372262"/>
                </a:cubicBezTo>
                <a:cubicBezTo>
                  <a:pt x="1915684" y="362580"/>
                  <a:pt x="1918185" y="351583"/>
                  <a:pt x="1917410" y="340080"/>
                </a:cubicBezTo>
                <a:cubicBezTo>
                  <a:pt x="1928401" y="297792"/>
                  <a:pt x="1912270" y="246427"/>
                  <a:pt x="1861215" y="187401"/>
                </a:cubicBezTo>
                <a:cubicBezTo>
                  <a:pt x="1788300" y="100754"/>
                  <a:pt x="1822878" y="33242"/>
                  <a:pt x="1872596" y="2355"/>
                </a:cubicBezTo>
                <a:lnTo>
                  <a:pt x="1876500" y="0"/>
                </a:lnTo>
                <a:lnTo>
                  <a:pt x="2748601" y="0"/>
                </a:lnTo>
                <a:lnTo>
                  <a:pt x="2748601" y="868221"/>
                </a:lnTo>
                <a:cubicBezTo>
                  <a:pt x="2781764" y="916219"/>
                  <a:pt x="2848905" y="949719"/>
                  <a:pt x="2934890" y="877360"/>
                </a:cubicBezTo>
                <a:cubicBezTo>
                  <a:pt x="3134389" y="704805"/>
                  <a:pt x="3246377" y="931187"/>
                  <a:pt x="3238042" y="1136959"/>
                </a:cubicBezTo>
                <a:cubicBezTo>
                  <a:pt x="3232312" y="1427281"/>
                  <a:pt x="3085945" y="1486485"/>
                  <a:pt x="2944265" y="1371982"/>
                </a:cubicBezTo>
                <a:cubicBezTo>
                  <a:pt x="2861696" y="1305506"/>
                  <a:pt x="2789453" y="1308098"/>
                  <a:pt x="2748601" y="1377938"/>
                </a:cubicBezTo>
                <a:lnTo>
                  <a:pt x="2748601" y="2238808"/>
                </a:lnTo>
                <a:lnTo>
                  <a:pt x="1865250" y="2238808"/>
                </a:lnTo>
                <a:cubicBezTo>
                  <a:pt x="1812319" y="2196179"/>
                  <a:pt x="1815401" y="2129359"/>
                  <a:pt x="1876136" y="2053920"/>
                </a:cubicBezTo>
                <a:cubicBezTo>
                  <a:pt x="1990640" y="1912240"/>
                  <a:pt x="1931436" y="1765873"/>
                  <a:pt x="1641113" y="1760144"/>
                </a:cubicBezTo>
                <a:cubicBezTo>
                  <a:pt x="1435341" y="1751809"/>
                  <a:pt x="1208959" y="1863797"/>
                  <a:pt x="1381514" y="2063296"/>
                </a:cubicBezTo>
                <a:cubicBezTo>
                  <a:pt x="1446731" y="2140794"/>
                  <a:pt x="1425955" y="2202984"/>
                  <a:pt x="1385996" y="2238808"/>
                </a:cubicBezTo>
                <a:lnTo>
                  <a:pt x="487405" y="2238808"/>
                </a:lnTo>
                <a:lnTo>
                  <a:pt x="487405" y="1362671"/>
                </a:lnTo>
                <a:cubicBezTo>
                  <a:pt x="453272" y="1316750"/>
                  <a:pt x="387377" y="1286738"/>
                  <a:pt x="303586" y="1357250"/>
                </a:cubicBezTo>
                <a:cubicBezTo>
                  <a:pt x="104088" y="1529806"/>
                  <a:pt x="-7901" y="1303423"/>
                  <a:pt x="434" y="1097651"/>
                </a:cubicBezTo>
                <a:cubicBezTo>
                  <a:pt x="6164" y="807329"/>
                  <a:pt x="152531" y="748125"/>
                  <a:pt x="294211" y="862628"/>
                </a:cubicBezTo>
                <a:cubicBezTo>
                  <a:pt x="375126" y="927773"/>
                  <a:pt x="446125" y="926589"/>
                  <a:pt x="487405" y="860766"/>
                </a:cubicBezTo>
                <a:close/>
              </a:path>
            </a:pathLst>
          </a:custGeom>
          <a:solidFill>
            <a:srgbClr val="1060AE"/>
          </a:solidFill>
          <a:ln w="19050">
            <a:solidFill>
              <a:schemeClr val="bg1"/>
            </a:solidFill>
          </a:ln>
          <a:effectLst>
            <a:outerShdw blurRad="635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F7F16C08-90DE-4B8B-BCD1-1F9351BACB6B}"/>
              </a:ext>
            </a:extLst>
          </p:cNvPr>
          <p:cNvSpPr/>
          <p:nvPr/>
        </p:nvSpPr>
        <p:spPr>
          <a:xfrm rot="5400000" flipV="1">
            <a:off x="5295220" y="4013074"/>
            <a:ext cx="1721762" cy="1634954"/>
          </a:xfrm>
          <a:prstGeom prst="rect">
            <a:avLst/>
          </a:prstGeom>
          <a:gradFill>
            <a:gsLst>
              <a:gs pos="7600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7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30000"/>
                </a:schemeClr>
              </a:gs>
              <a:gs pos="100000">
                <a:schemeClr val="bg1">
                  <a:alpha val="3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20365F31-5C91-42A6-8F86-187F69CC2C42}"/>
              </a:ext>
            </a:extLst>
          </p:cNvPr>
          <p:cNvGrpSpPr/>
          <p:nvPr/>
        </p:nvGrpSpPr>
        <p:grpSpPr>
          <a:xfrm>
            <a:off x="7452176" y="1266245"/>
            <a:ext cx="4596603" cy="2609335"/>
            <a:chOff x="4906930" y="1536498"/>
            <a:chExt cx="5830343" cy="3440023"/>
          </a:xfrm>
        </p:grpSpPr>
        <p:grpSp>
          <p:nvGrpSpPr>
            <p:cNvPr id="57" name="Group 15">
              <a:extLst>
                <a:ext uri="{FF2B5EF4-FFF2-40B4-BE49-F238E27FC236}">
                  <a16:creationId xmlns:a16="http://schemas.microsoft.com/office/drawing/2014/main" id="{538A2E51-623A-4401-BC78-A73F430A6445}"/>
                </a:ext>
              </a:extLst>
            </p:cNvPr>
            <p:cNvGrpSpPr/>
            <p:nvPr/>
          </p:nvGrpSpPr>
          <p:grpSpPr>
            <a:xfrm>
              <a:off x="4906930" y="1536498"/>
              <a:ext cx="2378142" cy="3440023"/>
              <a:chOff x="5130999" y="1728309"/>
              <a:chExt cx="1930003" cy="2791782"/>
            </a:xfrm>
          </p:grpSpPr>
          <p:sp>
            <p:nvSpPr>
              <p:cNvPr id="61" name="Rectangle 2">
                <a:extLst>
                  <a:ext uri="{FF2B5EF4-FFF2-40B4-BE49-F238E27FC236}">
                    <a16:creationId xmlns:a16="http://schemas.microsoft.com/office/drawing/2014/main" id="{A13CD146-625F-480C-A044-856E2949A239}"/>
                  </a:ext>
                </a:extLst>
              </p:cNvPr>
              <p:cNvSpPr/>
              <p:nvPr/>
            </p:nvSpPr>
            <p:spPr>
              <a:xfrm rot="5400000" flipH="1" flipV="1">
                <a:off x="4700110" y="2159198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17A08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13">
                <a:extLst>
                  <a:ext uri="{FF2B5EF4-FFF2-40B4-BE49-F238E27FC236}">
                    <a16:creationId xmlns:a16="http://schemas.microsoft.com/office/drawing/2014/main" id="{539994A4-0477-4811-BDAE-B69E1BB0B90D}"/>
                  </a:ext>
                </a:extLst>
              </p:cNvPr>
              <p:cNvSpPr/>
              <p:nvPr/>
            </p:nvSpPr>
            <p:spPr>
              <a:xfrm flipV="1">
                <a:off x="5231084" y="2250358"/>
                <a:ext cx="1722381" cy="1722631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E269AA86-BABD-434B-85DB-022153D6BB3B}"/>
                </a:ext>
              </a:extLst>
            </p:cNvPr>
            <p:cNvGrpSpPr/>
            <p:nvPr/>
          </p:nvGrpSpPr>
          <p:grpSpPr>
            <a:xfrm>
              <a:off x="7297251" y="2067440"/>
              <a:ext cx="3440022" cy="2378142"/>
              <a:chOff x="7070886" y="2159200"/>
              <a:chExt cx="2791782" cy="1930003"/>
            </a:xfrm>
          </p:grpSpPr>
          <p:sp>
            <p:nvSpPr>
              <p:cNvPr id="59" name="Rectangle 2">
                <a:extLst>
                  <a:ext uri="{FF2B5EF4-FFF2-40B4-BE49-F238E27FC236}">
                    <a16:creationId xmlns:a16="http://schemas.microsoft.com/office/drawing/2014/main" id="{77AC18F5-277A-44C3-82A0-A2B0D4964E6F}"/>
                  </a:ext>
                </a:extLst>
              </p:cNvPr>
              <p:cNvSpPr/>
              <p:nvPr/>
            </p:nvSpPr>
            <p:spPr>
              <a:xfrm rot="10800000" flipH="1" flipV="1">
                <a:off x="7070886" y="2159200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95B85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10">
                <a:extLst>
                  <a:ext uri="{FF2B5EF4-FFF2-40B4-BE49-F238E27FC236}">
                    <a16:creationId xmlns:a16="http://schemas.microsoft.com/office/drawing/2014/main" id="{8B94D424-2041-4C8F-998D-281F83907826}"/>
                  </a:ext>
                </a:extLst>
              </p:cNvPr>
              <p:cNvSpPr/>
              <p:nvPr/>
            </p:nvSpPr>
            <p:spPr>
              <a:xfrm flipV="1">
                <a:off x="7575149" y="2256820"/>
                <a:ext cx="1783257" cy="1749272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64" name="Group 17">
            <a:extLst>
              <a:ext uri="{FF2B5EF4-FFF2-40B4-BE49-F238E27FC236}">
                <a16:creationId xmlns:a16="http://schemas.microsoft.com/office/drawing/2014/main" id="{20365F31-5C91-42A6-8F86-187F69CC2C42}"/>
              </a:ext>
            </a:extLst>
          </p:cNvPr>
          <p:cNvGrpSpPr/>
          <p:nvPr/>
        </p:nvGrpSpPr>
        <p:grpSpPr>
          <a:xfrm rot="10800000">
            <a:off x="7053569" y="3519101"/>
            <a:ext cx="4596603" cy="2609335"/>
            <a:chOff x="4906930" y="1536498"/>
            <a:chExt cx="5830343" cy="3440023"/>
          </a:xfrm>
        </p:grpSpPr>
        <p:grpSp>
          <p:nvGrpSpPr>
            <p:cNvPr id="68" name="Group 15">
              <a:extLst>
                <a:ext uri="{FF2B5EF4-FFF2-40B4-BE49-F238E27FC236}">
                  <a16:creationId xmlns:a16="http://schemas.microsoft.com/office/drawing/2014/main" id="{538A2E51-623A-4401-BC78-A73F430A6445}"/>
                </a:ext>
              </a:extLst>
            </p:cNvPr>
            <p:cNvGrpSpPr/>
            <p:nvPr/>
          </p:nvGrpSpPr>
          <p:grpSpPr>
            <a:xfrm>
              <a:off x="4906930" y="1536498"/>
              <a:ext cx="2378142" cy="3440023"/>
              <a:chOff x="5130999" y="1728309"/>
              <a:chExt cx="1930003" cy="2791782"/>
            </a:xfrm>
          </p:grpSpPr>
          <p:sp>
            <p:nvSpPr>
              <p:cNvPr id="72" name="Rectangle 2">
                <a:extLst>
                  <a:ext uri="{FF2B5EF4-FFF2-40B4-BE49-F238E27FC236}">
                    <a16:creationId xmlns:a16="http://schemas.microsoft.com/office/drawing/2014/main" id="{A13CD146-625F-480C-A044-856E2949A239}"/>
                  </a:ext>
                </a:extLst>
              </p:cNvPr>
              <p:cNvSpPr/>
              <p:nvPr/>
            </p:nvSpPr>
            <p:spPr>
              <a:xfrm rot="5400000" flipH="1" flipV="1">
                <a:off x="4700110" y="2159198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17A08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13">
                <a:extLst>
                  <a:ext uri="{FF2B5EF4-FFF2-40B4-BE49-F238E27FC236}">
                    <a16:creationId xmlns:a16="http://schemas.microsoft.com/office/drawing/2014/main" id="{539994A4-0477-4811-BDAE-B69E1BB0B90D}"/>
                  </a:ext>
                </a:extLst>
              </p:cNvPr>
              <p:cNvSpPr/>
              <p:nvPr/>
            </p:nvSpPr>
            <p:spPr>
              <a:xfrm flipV="1">
                <a:off x="5231084" y="2250358"/>
                <a:ext cx="1722381" cy="1722631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9" name="Group 14">
              <a:extLst>
                <a:ext uri="{FF2B5EF4-FFF2-40B4-BE49-F238E27FC236}">
                  <a16:creationId xmlns:a16="http://schemas.microsoft.com/office/drawing/2014/main" id="{E269AA86-BABD-434B-85DB-022153D6BB3B}"/>
                </a:ext>
              </a:extLst>
            </p:cNvPr>
            <p:cNvGrpSpPr/>
            <p:nvPr/>
          </p:nvGrpSpPr>
          <p:grpSpPr>
            <a:xfrm>
              <a:off x="7297251" y="2067440"/>
              <a:ext cx="3440022" cy="2378142"/>
              <a:chOff x="7070886" y="2159200"/>
              <a:chExt cx="2791782" cy="1930003"/>
            </a:xfrm>
          </p:grpSpPr>
          <p:sp>
            <p:nvSpPr>
              <p:cNvPr id="70" name="Rectangle 2">
                <a:extLst>
                  <a:ext uri="{FF2B5EF4-FFF2-40B4-BE49-F238E27FC236}">
                    <a16:creationId xmlns:a16="http://schemas.microsoft.com/office/drawing/2014/main" id="{77AC18F5-277A-44C3-82A0-A2B0D4964E6F}"/>
                  </a:ext>
                </a:extLst>
              </p:cNvPr>
              <p:cNvSpPr/>
              <p:nvPr/>
            </p:nvSpPr>
            <p:spPr>
              <a:xfrm rot="10800000" flipH="1" flipV="1">
                <a:off x="7070886" y="2159200"/>
                <a:ext cx="2791782" cy="1930003"/>
              </a:xfrm>
              <a:custGeom>
                <a:avLst/>
                <a:gdLst/>
                <a:ahLst/>
                <a:cxnLst/>
                <a:rect l="l" t="t" r="r" b="b"/>
                <a:pathLst>
                  <a:path w="3238476" h="2238808">
                    <a:moveTo>
                      <a:pt x="487405" y="0"/>
                    </a:moveTo>
                    <a:lnTo>
                      <a:pt x="1356067" y="0"/>
                    </a:lnTo>
                    <a:cubicBezTo>
                      <a:pt x="1396749" y="25378"/>
                      <a:pt x="1429514" y="74832"/>
                      <a:pt x="1401622" y="139066"/>
                    </a:cubicBezTo>
                    <a:lnTo>
                      <a:pt x="1397818" y="147464"/>
                    </a:lnTo>
                    <a:lnTo>
                      <a:pt x="1370307" y="189677"/>
                    </a:lnTo>
                    <a:cubicBezTo>
                      <a:pt x="1319267" y="248686"/>
                      <a:pt x="1303131" y="300039"/>
                      <a:pt x="1314104" y="342321"/>
                    </a:cubicBezTo>
                    <a:cubicBezTo>
                      <a:pt x="1313720" y="349686"/>
                      <a:pt x="1315233" y="356743"/>
                      <a:pt x="1319264" y="363035"/>
                    </a:cubicBezTo>
                    <a:cubicBezTo>
                      <a:pt x="1319389" y="369794"/>
                      <a:pt x="1322194" y="375500"/>
                      <a:pt x="1326435" y="380432"/>
                    </a:cubicBezTo>
                    <a:cubicBezTo>
                      <a:pt x="1344976" y="422086"/>
                      <a:pt x="1390414" y="455017"/>
                      <a:pt x="1463891" y="471868"/>
                    </a:cubicBezTo>
                    <a:cubicBezTo>
                      <a:pt x="1474231" y="476104"/>
                      <a:pt x="1485197" y="478934"/>
                      <a:pt x="1496631" y="480329"/>
                    </a:cubicBezTo>
                    <a:cubicBezTo>
                      <a:pt x="1500671" y="481643"/>
                      <a:pt x="1504887" y="482346"/>
                      <a:pt x="1509240" y="482593"/>
                    </a:cubicBezTo>
                    <a:cubicBezTo>
                      <a:pt x="1547942" y="491436"/>
                      <a:pt x="1589325" y="494472"/>
                      <a:pt x="1629906" y="492829"/>
                    </a:cubicBezTo>
                    <a:cubicBezTo>
                      <a:pt x="1794095" y="489588"/>
                      <a:pt x="1884364" y="441368"/>
                      <a:pt x="1908859" y="373558"/>
                    </a:cubicBezTo>
                    <a:cubicBezTo>
                      <a:pt x="1909163" y="373191"/>
                      <a:pt x="1909378" y="372778"/>
                      <a:pt x="1909394" y="372262"/>
                    </a:cubicBezTo>
                    <a:cubicBezTo>
                      <a:pt x="1915684" y="362580"/>
                      <a:pt x="1918185" y="351583"/>
                      <a:pt x="1917410" y="340080"/>
                    </a:cubicBezTo>
                    <a:cubicBezTo>
                      <a:pt x="1928401" y="297792"/>
                      <a:pt x="1912270" y="246427"/>
                      <a:pt x="1861215" y="187401"/>
                    </a:cubicBezTo>
                    <a:cubicBezTo>
                      <a:pt x="1788300" y="100754"/>
                      <a:pt x="1822878" y="33242"/>
                      <a:pt x="1872596" y="2355"/>
                    </a:cubicBezTo>
                    <a:lnTo>
                      <a:pt x="1876500" y="0"/>
                    </a:lnTo>
                    <a:lnTo>
                      <a:pt x="2748601" y="0"/>
                    </a:lnTo>
                    <a:lnTo>
                      <a:pt x="2748601" y="868221"/>
                    </a:lnTo>
                    <a:cubicBezTo>
                      <a:pt x="2781764" y="916219"/>
                      <a:pt x="2848905" y="949719"/>
                      <a:pt x="2934890" y="877360"/>
                    </a:cubicBezTo>
                    <a:cubicBezTo>
                      <a:pt x="3134389" y="704805"/>
                      <a:pt x="3246377" y="931187"/>
                      <a:pt x="3238042" y="1136959"/>
                    </a:cubicBezTo>
                    <a:cubicBezTo>
                      <a:pt x="3232312" y="1427281"/>
                      <a:pt x="3085945" y="1486485"/>
                      <a:pt x="2944265" y="1371982"/>
                    </a:cubicBezTo>
                    <a:cubicBezTo>
                      <a:pt x="2861696" y="1305506"/>
                      <a:pt x="2789453" y="1308098"/>
                      <a:pt x="2748601" y="1377938"/>
                    </a:cubicBezTo>
                    <a:lnTo>
                      <a:pt x="2748601" y="2238808"/>
                    </a:lnTo>
                    <a:lnTo>
                      <a:pt x="1865250" y="2238808"/>
                    </a:lnTo>
                    <a:cubicBezTo>
                      <a:pt x="1812319" y="2196179"/>
                      <a:pt x="1815401" y="2129359"/>
                      <a:pt x="1876136" y="2053920"/>
                    </a:cubicBezTo>
                    <a:cubicBezTo>
                      <a:pt x="1990640" y="1912240"/>
                      <a:pt x="1931436" y="1765873"/>
                      <a:pt x="1641113" y="1760144"/>
                    </a:cubicBezTo>
                    <a:cubicBezTo>
                      <a:pt x="1435341" y="1751809"/>
                      <a:pt x="1208959" y="1863797"/>
                      <a:pt x="1381514" y="2063296"/>
                    </a:cubicBezTo>
                    <a:cubicBezTo>
                      <a:pt x="1446731" y="2140794"/>
                      <a:pt x="1425955" y="2202984"/>
                      <a:pt x="1385996" y="2238808"/>
                    </a:cubicBezTo>
                    <a:lnTo>
                      <a:pt x="487405" y="2238808"/>
                    </a:lnTo>
                    <a:lnTo>
                      <a:pt x="487405" y="1362671"/>
                    </a:lnTo>
                    <a:cubicBezTo>
                      <a:pt x="453272" y="1316750"/>
                      <a:pt x="387377" y="1286738"/>
                      <a:pt x="303586" y="1357250"/>
                    </a:cubicBezTo>
                    <a:cubicBezTo>
                      <a:pt x="104088" y="1529806"/>
                      <a:pt x="-7901" y="1303423"/>
                      <a:pt x="434" y="1097651"/>
                    </a:cubicBezTo>
                    <a:cubicBezTo>
                      <a:pt x="6164" y="807329"/>
                      <a:pt x="152531" y="748125"/>
                      <a:pt x="294211" y="862628"/>
                    </a:cubicBezTo>
                    <a:cubicBezTo>
                      <a:pt x="375126" y="927773"/>
                      <a:pt x="446125" y="926589"/>
                      <a:pt x="487405" y="860766"/>
                    </a:cubicBezTo>
                    <a:close/>
                  </a:path>
                </a:pathLst>
              </a:custGeom>
              <a:solidFill>
                <a:srgbClr val="95B856"/>
              </a:solidFill>
              <a:ln w="1905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10">
                <a:extLst>
                  <a:ext uri="{FF2B5EF4-FFF2-40B4-BE49-F238E27FC236}">
                    <a16:creationId xmlns:a16="http://schemas.microsoft.com/office/drawing/2014/main" id="{8B94D424-2041-4C8F-998D-281F83907826}"/>
                  </a:ext>
                </a:extLst>
              </p:cNvPr>
              <p:cNvSpPr/>
              <p:nvPr/>
            </p:nvSpPr>
            <p:spPr>
              <a:xfrm flipV="1">
                <a:off x="7575149" y="2256820"/>
                <a:ext cx="1783257" cy="1749272"/>
              </a:xfrm>
              <a:prstGeom prst="rect">
                <a:avLst/>
              </a:prstGeom>
              <a:gradFill>
                <a:gsLst>
                  <a:gs pos="76000">
                    <a:schemeClr val="accent1">
                      <a:lumMod val="5000"/>
                      <a:lumOff val="95000"/>
                      <a:alpha val="0"/>
                    </a:schemeClr>
                  </a:gs>
                  <a:gs pos="25000">
                    <a:srgbClr val="F7FAFD">
                      <a:alpha val="0"/>
                    </a:srgbClr>
                  </a:gs>
                  <a:gs pos="0">
                    <a:schemeClr val="accent1">
                      <a:lumMod val="5000"/>
                      <a:lumOff val="95000"/>
                      <a:alpha val="3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74" name="Szövegdoboz 73"/>
          <p:cNvSpPr txBox="1"/>
          <p:nvPr/>
        </p:nvSpPr>
        <p:spPr>
          <a:xfrm rot="20537075">
            <a:off x="2789437" y="4236845"/>
            <a:ext cx="2264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Szervezett népegészségügyi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szűrések </a:t>
            </a:r>
          </a:p>
        </p:txBody>
      </p:sp>
      <p:sp>
        <p:nvSpPr>
          <p:cNvPr id="75" name="Téglalap 74"/>
          <p:cNvSpPr/>
          <p:nvPr/>
        </p:nvSpPr>
        <p:spPr>
          <a:xfrm rot="20924472">
            <a:off x="5208434" y="2098531"/>
            <a:ext cx="2144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Egészségvonal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primer prevenciós szolgáltatása</a:t>
            </a:r>
          </a:p>
        </p:txBody>
      </p:sp>
      <p:sp>
        <p:nvSpPr>
          <p:cNvPr id="76" name="Szövegdoboz 75"/>
          <p:cNvSpPr txBox="1"/>
          <p:nvPr/>
        </p:nvSpPr>
        <p:spPr>
          <a:xfrm rot="19863876">
            <a:off x="8003020" y="4113579"/>
            <a:ext cx="182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Szakértő onkológiai</a:t>
            </a:r>
          </a:p>
          <a:p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ellátás</a:t>
            </a:r>
          </a:p>
        </p:txBody>
      </p:sp>
      <p:sp>
        <p:nvSpPr>
          <p:cNvPr id="77" name="Szövegdoboz 76"/>
          <p:cNvSpPr txBox="1"/>
          <p:nvPr/>
        </p:nvSpPr>
        <p:spPr>
          <a:xfrm rot="19364015">
            <a:off x="3217153" y="1906074"/>
            <a:ext cx="167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Szakmai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szervezetek</a:t>
            </a:r>
          </a:p>
        </p:txBody>
      </p:sp>
      <p:sp>
        <p:nvSpPr>
          <p:cNvPr id="78" name="Szövegdoboz 77"/>
          <p:cNvSpPr txBox="1"/>
          <p:nvPr/>
        </p:nvSpPr>
        <p:spPr>
          <a:xfrm rot="19981278">
            <a:off x="7785095" y="1984137"/>
            <a:ext cx="181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Együttműködő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Lakosság</a:t>
            </a:r>
          </a:p>
        </p:txBody>
      </p:sp>
      <p:sp>
        <p:nvSpPr>
          <p:cNvPr id="80" name="Szövegdoboz 79"/>
          <p:cNvSpPr txBox="1"/>
          <p:nvPr/>
        </p:nvSpPr>
        <p:spPr>
          <a:xfrm rot="20470113">
            <a:off x="922850" y="4246647"/>
            <a:ext cx="163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Egyéni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döntések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1" name="Szövegdoboz 80"/>
          <p:cNvSpPr txBox="1"/>
          <p:nvPr/>
        </p:nvSpPr>
        <p:spPr>
          <a:xfrm rot="19255406">
            <a:off x="10251725" y="2118508"/>
            <a:ext cx="144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Onkológiai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Centrumok</a:t>
            </a:r>
          </a:p>
        </p:txBody>
      </p:sp>
      <p:sp>
        <p:nvSpPr>
          <p:cNvPr id="82" name="Szövegdoboz 81"/>
          <p:cNvSpPr txBox="1"/>
          <p:nvPr/>
        </p:nvSpPr>
        <p:spPr>
          <a:xfrm rot="20470113">
            <a:off x="704887" y="2192022"/>
            <a:ext cx="173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Támogató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családi háttér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 rot="20470113">
            <a:off x="10142031" y="4349757"/>
            <a:ext cx="134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Mentális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egészség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84" name="Kép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6986">
            <a:off x="5189235" y="1759457"/>
            <a:ext cx="581171" cy="423233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6986">
            <a:off x="2894505" y="3986617"/>
            <a:ext cx="571027" cy="42323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13729" y="579330"/>
            <a:ext cx="995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Mi kell ahhoz, hogy szerethetővé váljon a prevenció?</a:t>
            </a:r>
          </a:p>
        </p:txBody>
      </p:sp>
      <p:cxnSp>
        <p:nvCxnSpPr>
          <p:cNvPr id="86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278" y="3928707"/>
            <a:ext cx="939895" cy="850631"/>
          </a:xfrm>
          <a:prstGeom prst="rect">
            <a:avLst/>
          </a:prstGeom>
        </p:spPr>
      </p:pic>
      <p:sp>
        <p:nvSpPr>
          <p:cNvPr id="87" name="Szövegdoboz 86"/>
          <p:cNvSpPr txBox="1"/>
          <p:nvPr/>
        </p:nvSpPr>
        <p:spPr>
          <a:xfrm rot="19305141">
            <a:off x="5459860" y="3877341"/>
            <a:ext cx="182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chemeClr val="bg1"/>
              </a:solidFill>
            </a:endParaRPr>
          </a:p>
          <a:p>
            <a:r>
              <a:rPr lang="hu-HU" sz="2000" b="1" dirty="0">
                <a:solidFill>
                  <a:schemeClr val="bg1"/>
                </a:solidFill>
              </a:rPr>
              <a:t>Támogató szakpolitika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705" y="1698128"/>
            <a:ext cx="939895" cy="8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60096"/>
          </a:xfrm>
        </p:spPr>
        <p:txBody>
          <a:bodyPr/>
          <a:lstStyle/>
          <a:p>
            <a:pPr algn="ctr"/>
            <a:r>
              <a:rPr lang="hu-HU" b="1" dirty="0"/>
              <a:t>Köszönöm 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756" y="5013662"/>
            <a:ext cx="4137957" cy="12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878" y="946598"/>
            <a:ext cx="7822231" cy="3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111827" y="254169"/>
            <a:ext cx="10879282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+mn-lt"/>
              </a:rPr>
              <a:t>   </a:t>
            </a:r>
            <a:r>
              <a:rPr lang="hu-HU" sz="2800" b="1" dirty="0">
                <a:latin typeface="+mn-lt"/>
              </a:rPr>
              <a:t>Daganatok korai felismerésének eszköze: </a:t>
            </a:r>
            <a:r>
              <a:rPr lang="hu-HU" sz="4000" b="1" dirty="0">
                <a:latin typeface="+mn-lt"/>
              </a:rPr>
              <a:t>a szűrés</a:t>
            </a:r>
            <a:endParaRPr lang="hu-HU" sz="28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6654" y="2003919"/>
            <a:ext cx="4255178" cy="295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A szűrés </a:t>
            </a:r>
            <a:r>
              <a:rPr lang="hu-HU" sz="2200" b="1" dirty="0"/>
              <a:t>tünet-és panaszmentes </a:t>
            </a:r>
            <a:r>
              <a:rPr lang="hu-HU" sz="2200" dirty="0"/>
              <a:t>személyek időnkénti vizsgálatát jelenti, amit abból a célból végeznek, hogy a még </a:t>
            </a:r>
            <a:r>
              <a:rPr lang="hu-HU" sz="2200" b="1" dirty="0"/>
              <a:t>rejtett betegség </a:t>
            </a:r>
            <a:r>
              <a:rPr lang="hu-HU" sz="2200" dirty="0"/>
              <a:t>fennállásának </a:t>
            </a:r>
            <a:r>
              <a:rPr lang="hu-HU" sz="2200" b="1" dirty="0"/>
              <a:t>valószínűségét kizárják</a:t>
            </a:r>
            <a:r>
              <a:rPr lang="hu-HU" sz="2200" dirty="0"/>
              <a:t>, vagy éppen </a:t>
            </a:r>
            <a:r>
              <a:rPr lang="hu-HU" sz="2200" b="1" dirty="0"/>
              <a:t>megerősítsék</a:t>
            </a:r>
            <a:r>
              <a:rPr lang="hu-HU" sz="2200" dirty="0"/>
              <a:t> annak valószínűségét.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317173" y="5245544"/>
            <a:ext cx="695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6"/>
                </a:solidFill>
              </a:rPr>
              <a:t>Szűrővizsgálat ≠ diagnosztikus vizsgálat</a:t>
            </a:r>
          </a:p>
        </p:txBody>
      </p:sp>
      <p:cxnSp>
        <p:nvCxnSpPr>
          <p:cNvPr id="9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9DB404-6B1D-447A-B06B-DCEA31D3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67" y="374732"/>
            <a:ext cx="10515600" cy="963525"/>
          </a:xfrm>
        </p:spPr>
        <p:txBody>
          <a:bodyPr/>
          <a:lstStyle/>
          <a:p>
            <a:r>
              <a:rPr lang="hu-HU" b="1" dirty="0"/>
              <a:t>	</a:t>
            </a:r>
            <a:r>
              <a:rPr lang="hu-HU" sz="2800" b="1" dirty="0">
                <a:latin typeface="+mn-lt"/>
              </a:rPr>
              <a:t>A szűrővizsgálatok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E513A3-1EF3-4ED2-9550-4B59CFE5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29" y="148713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Alkalomszerű („</a:t>
            </a:r>
            <a:r>
              <a:rPr lang="hu-HU" dirty="0" err="1"/>
              <a:t>opportunisztikus</a:t>
            </a:r>
            <a:r>
              <a:rPr lang="hu-HU" dirty="0"/>
              <a:t>”) szűrés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Szervezett („organizált”) szűrés</a:t>
            </a:r>
          </a:p>
          <a:p>
            <a:pPr lvl="1"/>
            <a:r>
              <a:rPr lang="hu-HU" dirty="0"/>
              <a:t>Életkorhoz kötött szűrővizsgálatok</a:t>
            </a:r>
          </a:p>
          <a:p>
            <a:pPr lvl="1"/>
            <a:r>
              <a:rPr lang="hu-HU" dirty="0"/>
              <a:t>Bizonyos élettani, illetve kórállapothoz kötött szűrés</a:t>
            </a:r>
          </a:p>
          <a:p>
            <a:pPr lvl="1"/>
            <a:r>
              <a:rPr lang="hu-HU" b="1" u="sng" dirty="0"/>
              <a:t>Népegészségügyi célú szervezett szűrés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42" y="4628219"/>
            <a:ext cx="1372219" cy="13722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470" y="3212843"/>
            <a:ext cx="2524397" cy="25243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282" y="1487135"/>
            <a:ext cx="1590771" cy="159077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8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4728" y="184559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</a:rPr>
              <a:t>A szervezett népegészségügyi szűrés feltételei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838197" y="1216025"/>
            <a:ext cx="8590935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200" dirty="0"/>
              <a:t>Az Egészségügyi Világszervezet (WHO) első ízben, 1968-ban definiálta a szervezett népegészségügyi célú szűrések kritériumait </a:t>
            </a:r>
          </a:p>
          <a:p>
            <a:pPr algn="ctr">
              <a:buNone/>
            </a:pPr>
            <a:r>
              <a:rPr lang="hu-HU" sz="2200" dirty="0"/>
              <a:t> </a:t>
            </a:r>
          </a:p>
          <a:p>
            <a:pPr algn="ctr">
              <a:buNone/>
            </a:pPr>
            <a:endParaRPr lang="hu-HU" sz="2200" b="1" dirty="0"/>
          </a:p>
          <a:p>
            <a:pPr algn="ctr">
              <a:buNone/>
            </a:pPr>
            <a:r>
              <a:rPr lang="hu-HU" sz="2200" b="1" dirty="0"/>
              <a:t>Wilson &amp; </a:t>
            </a:r>
            <a:r>
              <a:rPr lang="hu-HU" sz="2200" b="1" dirty="0" err="1"/>
              <a:t>Jungner</a:t>
            </a:r>
            <a:r>
              <a:rPr lang="hu-HU" sz="2200" b="1" dirty="0"/>
              <a:t> kritériumok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59" y="1940032"/>
            <a:ext cx="518205" cy="9937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30" y="1180915"/>
            <a:ext cx="2188077" cy="1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991896" y="4315448"/>
            <a:ext cx="86523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dirty="0"/>
              <a:t>Legyen népegészségügyi probléma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dirty="0"/>
              <a:t>Legyen kezelés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dirty="0"/>
              <a:t>Legyen viszonylag hosszabb látens szakasz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dirty="0"/>
              <a:t>Legyen egyszerű, könnyen elviselhető szűrési módszer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200" dirty="0"/>
              <a:t>Legyen rendszeres szűrés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836" y="3321714"/>
            <a:ext cx="518205" cy="9937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318089" y="3513646"/>
            <a:ext cx="3028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Legfontosabbak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7296" y="311032"/>
            <a:ext cx="10515600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</a:rPr>
              <a:t>Népegészségügyi célú szervezett szűrések hazánkban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9804" y="1302052"/>
            <a:ext cx="8716480" cy="1903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/>
              <a:t>Méhnyakszűrés</a:t>
            </a:r>
            <a:r>
              <a:rPr lang="hu-HU" sz="2000" dirty="0"/>
              <a:t> - 25-65 év közötti nők számára 3 évente citológiai mintavétel</a:t>
            </a:r>
          </a:p>
          <a:p>
            <a:pPr lvl="1"/>
            <a:r>
              <a:rPr lang="hu-HU" sz="2000" dirty="0"/>
              <a:t>1981-től </a:t>
            </a:r>
            <a:r>
              <a:rPr lang="hu-HU" sz="2000" b="1" dirty="0"/>
              <a:t>modellprogramok</a:t>
            </a:r>
            <a:r>
              <a:rPr lang="hu-HU" sz="2000" dirty="0"/>
              <a:t> méhnyakrák okozta halálozás csökkentése érdekében;</a:t>
            </a:r>
          </a:p>
          <a:p>
            <a:pPr lvl="1"/>
            <a:r>
              <a:rPr lang="hu-HU" sz="2000" dirty="0"/>
              <a:t>2003-tól </a:t>
            </a:r>
            <a:r>
              <a:rPr lang="hu-HU" sz="2000" b="1" dirty="0"/>
              <a:t>népegészségügyi célú, célzott méhnyakszűrés;</a:t>
            </a:r>
          </a:p>
          <a:p>
            <a:pPr lvl="1"/>
            <a:r>
              <a:rPr lang="hu-HU" sz="2000" dirty="0"/>
              <a:t>2008-tól kezdeményezés a </a:t>
            </a:r>
            <a:r>
              <a:rPr lang="hu-HU" sz="2000" b="1" dirty="0"/>
              <a:t>szakdolgozók</a:t>
            </a:r>
            <a:r>
              <a:rPr lang="hu-HU" sz="2000" dirty="0"/>
              <a:t> szűrésbe való bevonására;</a:t>
            </a:r>
          </a:p>
          <a:p>
            <a:pPr lvl="1"/>
            <a:r>
              <a:rPr lang="hu-HU" sz="2000" dirty="0"/>
              <a:t>2015-től a </a:t>
            </a:r>
            <a:r>
              <a:rPr lang="hu-HU" sz="2000" b="1" dirty="0"/>
              <a:t>területi védőnői ellátás </a:t>
            </a:r>
            <a:r>
              <a:rPr lang="hu-HU" sz="2000" dirty="0"/>
              <a:t>keretében is igénybe vehető.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79804" y="3352794"/>
            <a:ext cx="8034595" cy="182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/>
              <a:t>Emlőszűrés </a:t>
            </a:r>
            <a:r>
              <a:rPr lang="hu-HU" sz="2000" dirty="0"/>
              <a:t>- 45-65 év közötti nők 2 évente mammográfiás vizsgálat</a:t>
            </a:r>
          </a:p>
          <a:p>
            <a:pPr lvl="1"/>
            <a:r>
              <a:rPr lang="hu-HU" sz="2000" dirty="0"/>
              <a:t>2001-től </a:t>
            </a:r>
            <a:r>
              <a:rPr lang="hu-HU" sz="2000" b="1" dirty="0"/>
              <a:t>népegészségügyi célú, célzott emlőszűrés</a:t>
            </a:r>
            <a:endParaRPr lang="hu-HU" sz="2000" dirty="0"/>
          </a:p>
          <a:p>
            <a:pPr lvl="1"/>
            <a:r>
              <a:rPr lang="hu-HU" sz="2000" dirty="0"/>
              <a:t>összesen 49 centrum (KMK és MSZÁ)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879804" y="4599105"/>
            <a:ext cx="10522156" cy="450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/>
              <a:t>Vastagbélszűrés</a:t>
            </a:r>
            <a:r>
              <a:rPr lang="hu-HU" sz="2000" dirty="0"/>
              <a:t> -Az 50-70 év közötti férfiak és nők kétévenkénti vastag- és végbél szűrővizsgálata</a:t>
            </a:r>
          </a:p>
          <a:p>
            <a:pPr lvl="1"/>
            <a:r>
              <a:rPr lang="hu-HU" sz="2000" dirty="0"/>
              <a:t>Az EFOP-1.8.1 -VEKOP-15-2016-00001 „Komplex népegészségügyi szűrések” kiemelt projekt keretében</a:t>
            </a:r>
          </a:p>
          <a:p>
            <a:pPr lvl="1"/>
            <a:r>
              <a:rPr lang="hu-HU" sz="2000" dirty="0"/>
              <a:t>Jelenleg </a:t>
            </a:r>
            <a:r>
              <a:rPr lang="hu-HU" sz="2000" b="1" dirty="0"/>
              <a:t>közel  1.600 szerződött háziorvos</a:t>
            </a:r>
          </a:p>
        </p:txBody>
      </p:sp>
      <p:cxnSp>
        <p:nvCxnSpPr>
          <p:cNvPr id="12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1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1"/>
          <a:stretch/>
        </p:blipFill>
        <p:spPr>
          <a:xfrm>
            <a:off x="3799976" y="1913795"/>
            <a:ext cx="4202964" cy="42425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8863" y="301774"/>
            <a:ext cx="10893137" cy="1325563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+mn-lt"/>
              </a:rPr>
              <a:t>Bővülő tudományos ismeret </a:t>
            </a:r>
            <a:r>
              <a:rPr lang="hu-HU" sz="28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hu-HU" sz="2800" b="1" dirty="0">
                <a:latin typeface="+mn-lt"/>
              </a:rPr>
              <a:t> igény a változásra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3396427"/>
              </p:ext>
            </p:extLst>
          </p:nvPr>
        </p:nvGraphicFramePr>
        <p:xfrm>
          <a:off x="87332" y="1697398"/>
          <a:ext cx="5064912" cy="445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Tartalom hely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9841" y="1755602"/>
            <a:ext cx="1224085" cy="13765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421" y="3693406"/>
            <a:ext cx="1492492" cy="10602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266" y="5197952"/>
            <a:ext cx="1465155" cy="8139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091690" y="3166117"/>
            <a:ext cx="18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HPV alapú szűrés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722218" y="2969192"/>
            <a:ext cx="145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Tanulmányok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564834" y="5971650"/>
            <a:ext cx="189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Új jogi szabályozás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26" y="3623630"/>
            <a:ext cx="1655659" cy="97007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240994" y="4509080"/>
            <a:ext cx="23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Országos kiterjesztésű vastag- és végbélszűrés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357" y="1927644"/>
            <a:ext cx="1665920" cy="99900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0010572" y="4700355"/>
            <a:ext cx="210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Megújuló irányelvek</a:t>
            </a:r>
          </a:p>
        </p:txBody>
      </p:sp>
      <p:cxnSp>
        <p:nvCxnSpPr>
          <p:cNvPr id="17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1351" y="626259"/>
            <a:ext cx="9093584" cy="710905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+mn-lt"/>
              </a:rPr>
              <a:t>Együttműködések a rák elleni küzdelemben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802898566"/>
              </p:ext>
            </p:extLst>
          </p:nvPr>
        </p:nvGraphicFramePr>
        <p:xfrm>
          <a:off x="904568" y="1337164"/>
          <a:ext cx="9255432" cy="480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8" name="Straight Connector 9"/>
          <p:cNvCxnSpPr/>
          <p:nvPr/>
        </p:nvCxnSpPr>
        <p:spPr>
          <a:xfrm flipV="1">
            <a:off x="1356851" y="1160213"/>
            <a:ext cx="9320981" cy="291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9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1830</Words>
  <Application>Microsoft Office PowerPoint</Application>
  <PresentationFormat>Widescreen</PresentationFormat>
  <Paragraphs>256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Office-téma</vt:lpstr>
      <vt:lpstr>Népegészségügyi szűrések   Hatóság vagy szolgáltató?</vt:lpstr>
      <vt:lpstr>Az Európai Cselekvési Partnerség a Rák Ellen  (European Partnership for Action Against Cancer - EPAAC) </vt:lpstr>
      <vt:lpstr>       Daganatok kialakulásának folyamatmodellje</vt:lpstr>
      <vt:lpstr>   Daganatok korai felismerésének eszköze: a szűrés</vt:lpstr>
      <vt:lpstr> A szűrővizsgálatok típusai</vt:lpstr>
      <vt:lpstr>A szervezett népegészségügyi szűrés feltételei</vt:lpstr>
      <vt:lpstr>Népegészségügyi célú szervezett szűrések hazánkban</vt:lpstr>
      <vt:lpstr>Bővülő tudományos ismeret  igény a változásra</vt:lpstr>
      <vt:lpstr>Együttműködések a rák elleni küzdelemben</vt:lpstr>
      <vt:lpstr>  Hatóság vagy szolgáltató?</vt:lpstr>
      <vt:lpstr>PowerPoint Presentation</vt:lpstr>
      <vt:lpstr>HELYBE VISSZÜK A SZŰRŐVIZSGÁLATOKAT!  A Nemzeti Népegészségügyi Stratégiához kapcsolódó az egészségügyi szolgáltatások elérhetőségének javítását, az egyenlő-esélyű hozzáférést célzó, 1234/2017. (IV. 28.) Korm. Határozat, mely lehetővé tette 20 vizsgálóbusz beszerzését.</vt:lpstr>
      <vt:lpstr>Célkitűzések</vt:lpstr>
      <vt:lpstr>Folyamatos fejlődés és alkalmazkodás a változó igényekhez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CENTER ÉS LAKOSSÁGI PORTÁL</vt:lpstr>
      <vt:lpstr>Mi az Egészségvonal?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figyelmet!</vt:lpstr>
    </vt:vector>
  </TitlesOfParts>
  <Company>NNK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Barkovics Veronika</dc:creator>
  <cp:lastModifiedBy>SNIN Project</cp:lastModifiedBy>
  <cp:revision>149</cp:revision>
  <cp:lastPrinted>2022-04-06T08:21:07Z</cp:lastPrinted>
  <dcterms:created xsi:type="dcterms:W3CDTF">2021-01-14T13:13:42Z</dcterms:created>
  <dcterms:modified xsi:type="dcterms:W3CDTF">2022-04-12T07:40:00Z</dcterms:modified>
</cp:coreProperties>
</file>