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  <p:embeddedFont>
      <p:font typeface="Roboto Light" panose="020B0604020202020204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86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174663737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174663737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174663737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174663737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7466373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7466373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74663737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74663737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174663737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174663737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74663737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174663737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174663737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1746637375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74663737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74663737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174663737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174663737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174663737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174663737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1a 1">
  <p:cSld name="TITLE_1_1_1_1_3">
    <p:bg>
      <p:bgPr>
        <a:solidFill>
          <a:srgbClr val="06038D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Font typeface="Roboto"/>
              <a:buNone/>
              <a:defRPr sz="29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None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775" y="337650"/>
            <a:ext cx="2345576" cy="452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lválasztó 01b">
  <p:cSld name="TITLE_3"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lválasztó 01c">
  <p:cSld name="TITLE_1">
    <p:bg>
      <p:bgPr>
        <a:solidFill>
          <a:srgbClr val="F8EFE9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51" name="Google Shape;51;p12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lválasztó 01d">
  <p:cSld name="TITLE_1_2">
    <p:bg>
      <p:bgPr>
        <a:solidFill>
          <a:srgbClr val="E4D5D3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1 - 01">
  <p:cSld name="TITLE_2">
    <p:bg>
      <p:bgPr>
        <a:solidFill>
          <a:srgbClr val="06038D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Roboto"/>
              <a:buNone/>
              <a:defRPr sz="15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58" name="Google Shape;58;p1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1 - 02">
  <p:cSld name="TITLE_2_2">
    <p:bg>
      <p:bgPr>
        <a:solidFill>
          <a:srgbClr val="06038D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>
            <a:spLocks noGrp="1"/>
          </p:cNvSpPr>
          <p:nvPr>
            <p:ph type="pic" idx="2"/>
          </p:nvPr>
        </p:nvSpPr>
        <p:spPr>
          <a:xfrm>
            <a:off x="4735600" y="0"/>
            <a:ext cx="4408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5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Roboto"/>
              <a:buNone/>
              <a:defRPr sz="15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63" name="Google Shape;63;p1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1 - 03">
  <p:cSld name="TITLE_2_2_3">
    <p:bg>
      <p:bgPr>
        <a:solidFill>
          <a:srgbClr val="06038D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Roboto"/>
              <a:buNone/>
              <a:defRPr sz="15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8400" y="740762"/>
            <a:ext cx="1898938" cy="3661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1 - 04">
  <p:cSld name="TITLE_2_1">
    <p:bg>
      <p:bgPr>
        <a:solidFill>
          <a:srgbClr val="06038D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Roboto"/>
              <a:buNone/>
              <a:defRPr sz="15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71" name="Google Shape;71;p17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●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○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Char char="■"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1">
  <p:cSld name="TITLE_2_4"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/>
          <p:nvPr/>
        </p:nvSpPr>
        <p:spPr>
          <a:xfrm>
            <a:off x="-15750" y="4395900"/>
            <a:ext cx="9175500" cy="7743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77" name="Google Shape;77;p18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1 2">
  <p:cSld name="TITLE_2_4_2">
    <p:bg>
      <p:bgPr>
        <a:solidFill>
          <a:schemeClr val="dk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81" name="Google Shape;81;p1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1 1">
  <p:cSld name="TITLE_2_4_1">
    <p:bg>
      <p:bgPr>
        <a:solidFill>
          <a:schemeClr val="dk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/>
          <p:nvPr/>
        </p:nvSpPr>
        <p:spPr>
          <a:xfrm>
            <a:off x="8520550" y="-25200"/>
            <a:ext cx="639300" cy="51954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0514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1b 1">
  <p:cSld name="TITLE_1_1_1_1_2_1">
    <p:bg>
      <p:bgPr>
        <a:solidFill>
          <a:schemeClr val="dk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200"/>
              <a:buFont typeface="Roboto Light"/>
              <a:buNone/>
              <a:defRPr sz="12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775" y="337650"/>
            <a:ext cx="2345576" cy="452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2">
  <p:cSld name="TITLE_2_2_2"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>
            <a:spLocks noGrp="1"/>
          </p:cNvSpPr>
          <p:nvPr>
            <p:ph type="pic" idx="2"/>
          </p:nvPr>
        </p:nvSpPr>
        <p:spPr>
          <a:xfrm>
            <a:off x="4735600" y="0"/>
            <a:ext cx="4408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1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91" name="Google Shape;91;p2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3">
  <p:cSld name="TITLE_2_2_3_1">
    <p:bg>
      <p:bgPr>
        <a:solidFill>
          <a:schemeClr val="dk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96" name="Google Shape;96;p2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8400" y="740762"/>
            <a:ext cx="1898938" cy="3661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4">
  <p:cSld name="TITLE_2_1_2">
    <p:bg>
      <p:bgPr>
        <a:solidFill>
          <a:schemeClr val="dk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1" name="Google Shape;101;p23"/>
          <p:cNvSpPr/>
          <p:nvPr/>
        </p:nvSpPr>
        <p:spPr>
          <a:xfrm>
            <a:off x="-15750" y="4395900"/>
            <a:ext cx="9175500" cy="7743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23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4 2">
  <p:cSld name="TITLE_2_1_2_2">
    <p:bg>
      <p:bgPr>
        <a:solidFill>
          <a:schemeClr val="dk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07" name="Google Shape;107;p2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2 - 04 1">
  <p:cSld name="TITLE_2_1_2_1">
    <p:bg>
      <p:bgPr>
        <a:solidFill>
          <a:schemeClr val="dk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2" name="Google Shape;112;p25"/>
          <p:cNvSpPr/>
          <p:nvPr/>
        </p:nvSpPr>
        <p:spPr>
          <a:xfrm>
            <a:off x="8520550" y="-25200"/>
            <a:ext cx="639300" cy="51954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2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1">
  <p:cSld name="TITLE_2_3">
    <p:bg>
      <p:bgPr>
        <a:solidFill>
          <a:srgbClr val="F8EFE9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16" name="Google Shape;116;p26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8" name="Google Shape;118;p26"/>
          <p:cNvSpPr/>
          <p:nvPr/>
        </p:nvSpPr>
        <p:spPr>
          <a:xfrm>
            <a:off x="-15750" y="4395900"/>
            <a:ext cx="9175500" cy="7743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9" name="Google Shape;119;p2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1 1">
  <p:cSld name="TITLE_2_3_1">
    <p:bg>
      <p:bgPr>
        <a:solidFill>
          <a:srgbClr val="F8EFE9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22" name="Google Shape;122;p27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1 1 1">
  <p:cSld name="TITLE_2_3_1_1">
    <p:bg>
      <p:bgPr>
        <a:solidFill>
          <a:srgbClr val="F8EFE9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8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120700" cy="30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7" name="Google Shape;127;p28"/>
          <p:cNvSpPr/>
          <p:nvPr/>
        </p:nvSpPr>
        <p:spPr>
          <a:xfrm>
            <a:off x="8520550" y="-25200"/>
            <a:ext cx="639300" cy="51954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p28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2">
  <p:cSld name="TITLE_2_2_1">
    <p:bg>
      <p:bgPr>
        <a:solidFill>
          <a:srgbClr val="F8EFE9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>
            <a:spLocks noGrp="1"/>
          </p:cNvSpPr>
          <p:nvPr>
            <p:ph type="pic" idx="2"/>
          </p:nvPr>
        </p:nvSpPr>
        <p:spPr>
          <a:xfrm>
            <a:off x="4735600" y="0"/>
            <a:ext cx="4408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29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32" name="Google Shape;132;p2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3">
  <p:cSld name="TITLE_2_2_3_1_1">
    <p:bg>
      <p:bgPr>
        <a:solidFill>
          <a:srgbClr val="F8EFE9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39906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37" name="Google Shape;137;p3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8400" y="740762"/>
            <a:ext cx="1898938" cy="3661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1b 1 1">
  <p:cSld name="TITLE_1_1_1_1_2_1_1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753" t="18251" r="22308" b="17278"/>
          <a:stretch/>
        </p:blipFill>
        <p:spPr>
          <a:xfrm>
            <a:off x="4772450" y="449825"/>
            <a:ext cx="3579325" cy="43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200"/>
              <a:buFont typeface="Roboto Light"/>
              <a:buNone/>
              <a:defRPr sz="12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4">
  <p:cSld name="TITLE_2_1_1">
    <p:bg>
      <p:bgPr>
        <a:solidFill>
          <a:srgbClr val="F8EF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40" name="Google Shape;140;p3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4 1">
  <p:cSld name="TITLE_2_1_1_1">
    <p:bg>
      <p:bgPr>
        <a:solidFill>
          <a:srgbClr val="F8EFE9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45" name="Google Shape;145;p32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7" name="Google Shape;147;p32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8" name="Google Shape;148;p32"/>
          <p:cNvSpPr/>
          <p:nvPr/>
        </p:nvSpPr>
        <p:spPr>
          <a:xfrm>
            <a:off x="-15750" y="4395900"/>
            <a:ext cx="9175500" cy="7743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9" name="Google Shape;149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 03 - 04 1 1">
  <p:cSld name="TITLE_2_1_1_1_1">
    <p:bg>
      <p:bgPr>
        <a:solidFill>
          <a:srgbClr val="F8EFE9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"/>
          <p:cNvSpPr txBox="1">
            <a:spLocks noGrp="1"/>
          </p:cNvSpPr>
          <p:nvPr>
            <p:ph type="ctrTitle"/>
          </p:nvPr>
        </p:nvSpPr>
        <p:spPr>
          <a:xfrm>
            <a:off x="311700" y="235825"/>
            <a:ext cx="8520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500"/>
              <a:buFont typeface="Roboto"/>
              <a:buNone/>
              <a:defRPr sz="15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3" name="Google Shape;153;p33"/>
          <p:cNvSpPr txBox="1">
            <a:spLocks noGrp="1"/>
          </p:cNvSpPr>
          <p:nvPr>
            <p:ph type="body" idx="2"/>
          </p:nvPr>
        </p:nvSpPr>
        <p:spPr>
          <a:xfrm>
            <a:off x="4562900" y="1152475"/>
            <a:ext cx="381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"/>
              <a:buChar char="●"/>
              <a:defRPr sz="14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●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○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000"/>
              <a:buFont typeface="Roboto"/>
              <a:buChar char="■"/>
              <a:defRPr sz="1000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4" name="Google Shape;154;p33"/>
          <p:cNvSpPr/>
          <p:nvPr/>
        </p:nvSpPr>
        <p:spPr>
          <a:xfrm>
            <a:off x="8520550" y="-25200"/>
            <a:ext cx="639300" cy="5195400"/>
          </a:xfrm>
          <a:prstGeom prst="rect">
            <a:avLst/>
          </a:prstGeom>
          <a:solidFill>
            <a:srgbClr val="0603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p33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01">
  <p:cSld name="TITLE_3_1">
    <p:bg>
      <p:bgPr>
        <a:solidFill>
          <a:srgbClr val="06038D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4"/>
          <p:cNvSpPr txBox="1">
            <a:spLocks noGrp="1"/>
          </p:cNvSpPr>
          <p:nvPr>
            <p:ph type="ctrTitle"/>
          </p:nvPr>
        </p:nvSpPr>
        <p:spPr>
          <a:xfrm>
            <a:off x="311700" y="1999070"/>
            <a:ext cx="8520600" cy="124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900"/>
              <a:buFont typeface="Roboto"/>
              <a:buNone/>
              <a:defRPr sz="29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8" name="Google Shape;158;p34"/>
          <p:cNvSpPr txBox="1">
            <a:spLocks noGrp="1"/>
          </p:cNvSpPr>
          <p:nvPr>
            <p:ph type="subTitle" idx="1"/>
          </p:nvPr>
        </p:nvSpPr>
        <p:spPr>
          <a:xfrm>
            <a:off x="311700" y="341001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None/>
              <a:defRPr sz="1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59" name="Google Shape;159;p3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738" y="1344275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02">
  <p:cSld name="TITLE_3_1_1">
    <p:bg>
      <p:bgPr>
        <a:solidFill>
          <a:schemeClr val="dk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>
            <a:spLocks noGrp="1"/>
          </p:cNvSpPr>
          <p:nvPr>
            <p:ph type="ctrTitle"/>
          </p:nvPr>
        </p:nvSpPr>
        <p:spPr>
          <a:xfrm>
            <a:off x="311700" y="1999070"/>
            <a:ext cx="8520600" cy="124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subTitle" idx="1"/>
          </p:nvPr>
        </p:nvSpPr>
        <p:spPr>
          <a:xfrm>
            <a:off x="311700" y="341001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63" name="Google Shape;163;p3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738" y="1344275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03">
  <p:cSld name="TITLE_3_1_1_2">
    <p:bg>
      <p:bgPr>
        <a:solidFill>
          <a:srgbClr val="F8EFE9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6"/>
          <p:cNvSpPr txBox="1">
            <a:spLocks noGrp="1"/>
          </p:cNvSpPr>
          <p:nvPr>
            <p:ph type="ctrTitle"/>
          </p:nvPr>
        </p:nvSpPr>
        <p:spPr>
          <a:xfrm>
            <a:off x="311700" y="1999070"/>
            <a:ext cx="8520600" cy="124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6"/>
          <p:cNvSpPr txBox="1">
            <a:spLocks noGrp="1"/>
          </p:cNvSpPr>
          <p:nvPr>
            <p:ph type="subTitle" idx="1"/>
          </p:nvPr>
        </p:nvSpPr>
        <p:spPr>
          <a:xfrm>
            <a:off x="311700" y="341001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67" name="Google Shape;167;p36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738" y="1344275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04">
  <p:cSld name="TITLE_3_1_1_1">
    <p:bg>
      <p:bgPr>
        <a:solidFill>
          <a:srgbClr val="E4D5D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7"/>
          <p:cNvSpPr txBox="1">
            <a:spLocks noGrp="1"/>
          </p:cNvSpPr>
          <p:nvPr>
            <p:ph type="ctrTitle"/>
          </p:nvPr>
        </p:nvSpPr>
        <p:spPr>
          <a:xfrm>
            <a:off x="311700" y="1999070"/>
            <a:ext cx="8520600" cy="124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5200"/>
              <a:buNone/>
              <a:defRPr sz="5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37"/>
          <p:cNvSpPr txBox="1">
            <a:spLocks noGrp="1"/>
          </p:cNvSpPr>
          <p:nvPr>
            <p:ph type="subTitle" idx="1"/>
          </p:nvPr>
        </p:nvSpPr>
        <p:spPr>
          <a:xfrm>
            <a:off x="311700" y="341001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400"/>
              <a:buFont typeface="Roboto Light"/>
              <a:buNone/>
              <a:defRPr sz="14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800"/>
              <a:buNone/>
              <a:defRPr sz="28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171" name="Google Shape;171;p37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738" y="1344275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1c 1">
  <p:cSld name="TITLE_1_1_2_2">
    <p:bg>
      <p:bgPr>
        <a:solidFill>
          <a:srgbClr val="F8EFE9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200"/>
              <a:buFont typeface="Roboto Light"/>
              <a:buNone/>
              <a:defRPr sz="12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775" y="337650"/>
            <a:ext cx="2345576" cy="452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p 01">
  <p:cSld name="TITLE_3_2">
    <p:bg>
      <p:bgPr>
        <a:solidFill>
          <a:schemeClr val="dk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6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800"/>
              <a:buFont typeface="Roboto Light"/>
              <a:buNone/>
              <a:defRPr sz="8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200"/>
              <a:buNone/>
              <a:defRPr sz="2200">
                <a:solidFill>
                  <a:srgbClr val="06038D"/>
                </a:solidFill>
              </a:defRPr>
            </a:lvl9pPr>
          </a:lstStyle>
          <a:p>
            <a:endParaRPr/>
          </a:p>
        </p:txBody>
      </p:sp>
      <p:pic>
        <p:nvPicPr>
          <p:cNvPr id="27" name="Google Shape;27;p6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p 02">
  <p:cSld name="TITLE_3_2_1">
    <p:bg>
      <p:bgPr>
        <a:solidFill>
          <a:schemeClr val="dk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7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Roboto Light"/>
              <a:buNone/>
              <a:defRPr sz="800"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31" name="Google Shape;31;p7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2a">
  <p:cSld name="TITLE_1_1_1_1_1">
    <p:bg>
      <p:bgPr>
        <a:solidFill>
          <a:srgbClr val="06038D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Font typeface="Roboto"/>
              <a:buNone/>
              <a:defRPr sz="2900" b="1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None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35" name="Google Shape;35;p8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875" y="1134474"/>
            <a:ext cx="2886074" cy="287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 - 02b">
  <p:cSld name="TITLE_1_1_2_1">
    <p:bg>
      <p:bgPr>
        <a:solidFill>
          <a:srgbClr val="F8EFE9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2900"/>
              <a:buFont typeface="Roboto"/>
              <a:buNone/>
              <a:defRPr sz="2900" b="1">
                <a:solidFill>
                  <a:srgbClr val="06038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038D"/>
              </a:buClr>
              <a:buSzPts val="1200"/>
              <a:buFont typeface="Roboto Light"/>
              <a:buNone/>
              <a:defRPr sz="1200">
                <a:solidFill>
                  <a:srgbClr val="06038D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39" name="Google Shape;39;p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875" y="1134474"/>
            <a:ext cx="2886074" cy="287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lválasztó 01a" type="title">
  <p:cSld name="TITLE">
    <p:bg>
      <p:bgPr>
        <a:solidFill>
          <a:srgbClr val="06038D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00"/>
              <a:buFont typeface="Roboto"/>
              <a:buNone/>
              <a:defRPr sz="2900" b="1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None/>
              <a:defRPr sz="1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43" name="Google Shape;43;p10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25" y="4523250"/>
            <a:ext cx="243675" cy="4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6038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29950"/>
            <a:ext cx="8520600" cy="30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"/>
          <p:cNvSpPr txBox="1">
            <a:spLocks noGrp="1"/>
          </p:cNvSpPr>
          <p:nvPr>
            <p:ph type="ctrTitle"/>
          </p:nvPr>
        </p:nvSpPr>
        <p:spPr>
          <a:xfrm>
            <a:off x="650100" y="744575"/>
            <a:ext cx="4455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Útjelzők a 21. századi orvos-páciens közötti kommunikációhoz</a:t>
            </a:r>
            <a:endParaRPr/>
          </a:p>
        </p:txBody>
      </p:sp>
      <p:sp>
        <p:nvSpPr>
          <p:cNvPr id="177" name="Google Shape;177;p38"/>
          <p:cNvSpPr txBox="1">
            <a:spLocks noGrp="1"/>
          </p:cNvSpPr>
          <p:nvPr>
            <p:ph type="subTitle" idx="1"/>
          </p:nvPr>
        </p:nvSpPr>
        <p:spPr>
          <a:xfrm>
            <a:off x="650100" y="2834125"/>
            <a:ext cx="293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8122"/>
              <a:buFont typeface="Arial"/>
              <a:buNone/>
            </a:pPr>
            <a:r>
              <a:rPr lang="hu" sz="2019" b="1">
                <a:latin typeface="Roboto"/>
                <a:ea typeface="Roboto"/>
                <a:cs typeface="Roboto"/>
                <a:sym typeface="Roboto"/>
              </a:rPr>
              <a:t>Dr. Lénárd Rita</a:t>
            </a:r>
            <a:endParaRPr sz="2019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3816"/>
              <a:buFont typeface="Arial"/>
              <a:buNone/>
            </a:pPr>
            <a:r>
              <a:rPr lang="hu" sz="1043" i="1"/>
              <a:t>belgyógyász</a:t>
            </a:r>
            <a:endParaRPr sz="1043" i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3816"/>
              <a:buFont typeface="Arial"/>
              <a:buNone/>
            </a:pPr>
            <a:r>
              <a:rPr lang="hu" sz="1043"/>
              <a:t>MOK alelnök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39" name="Google Shape;239;p47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9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9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pic>
        <p:nvPicPr>
          <p:cNvPr id="184" name="Google Shape;1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0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190" name="Google Shape;190;p40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" name="Google Shape;19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197" name="Google Shape;197;p41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8" name="Google Shape;1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04" name="Google Shape;204;p42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" name="Google Shape;20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11" name="Google Shape;211;p43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2" name="Google Shape;21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18" name="Google Shape;218;p44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5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25" name="Google Shape;225;p45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6"/>
          <p:cNvSpPr>
            <a:spLocks noGrp="1"/>
          </p:cNvSpPr>
          <p:nvPr>
            <p:ph type="pic" idx="2"/>
          </p:nvPr>
        </p:nvSpPr>
        <p:spPr>
          <a:xfrm>
            <a:off x="0" y="-5950"/>
            <a:ext cx="9150000" cy="5143500"/>
          </a:xfrm>
          <a:prstGeom prst="rect">
            <a:avLst/>
          </a:prstGeom>
        </p:spPr>
      </p:sp>
      <p:sp>
        <p:nvSpPr>
          <p:cNvPr id="232" name="Google Shape;232;p46"/>
          <p:cNvSpPr txBox="1">
            <a:spLocks noGrp="1"/>
          </p:cNvSpPr>
          <p:nvPr>
            <p:ph type="subTitle" idx="1"/>
          </p:nvPr>
        </p:nvSpPr>
        <p:spPr>
          <a:xfrm>
            <a:off x="311700" y="190925"/>
            <a:ext cx="85206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3" name="Google Shape;23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On-screen Show (16:9)</PresentationFormat>
  <Paragraphs>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Roboto</vt:lpstr>
      <vt:lpstr>Arial</vt:lpstr>
      <vt:lpstr>Roboto Light</vt:lpstr>
      <vt:lpstr>Simple Dark</vt:lpstr>
      <vt:lpstr>Útjelzők a 21. századi orvos-páciens közötti kommunikációhoz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Útjelzők a 21. századi orvos-páciens közötti kommunikációhoz</dc:title>
  <cp:lastModifiedBy>SNIN Project</cp:lastModifiedBy>
  <cp:revision>1</cp:revision>
  <dcterms:modified xsi:type="dcterms:W3CDTF">2022-04-12T08:28:40Z</dcterms:modified>
</cp:coreProperties>
</file>