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B5DED-6B30-4288-9F84-889CF5D9A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23AED-05AA-4653-98CA-0978B78FA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91401-D53F-4FB5-A7AE-663CC0B2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8F504-57DD-4B3B-8E7D-EBD937B1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7C1F0-017B-42ED-9AA6-F1322611B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9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4D4F-E6F9-490E-AB71-AE77DC6BD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03FC3-5E2B-4B3D-B2D9-173721522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92424-3844-4386-9A86-F0E86EA64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E8944-B2F0-4485-96C1-4DF99386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2F78-4171-44E0-80EF-9E3C166A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93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E81A1D-F1E5-45CF-96C1-B0A870648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AA8E8-30F6-46A9-8EBA-6791136F7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C9AB-FBDF-4255-A4A6-4F97C7B6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ACD6C-357D-4287-ADE4-CDB5D1A3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48B42-2273-4543-9968-65F9210B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5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158ED-5772-4B7D-9363-6529D3549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35401-0936-4A3A-B4DE-0CEA1AA3B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D350C-4D14-4294-9A80-8F5673D9B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47EAB-71AE-40CA-9BD3-DA33FDF8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5CF6F-3A51-4878-8485-F9174BD0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8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093B-EED9-4881-8762-F2A00C44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948FA-90AE-48E4-841A-F7446D79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73221-6288-4CBC-9E10-089D4611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1C133-C1A1-43CA-BC01-90CDA3D26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7F2A8-E6E6-4214-854D-2B4D8564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8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EF1D-B424-4C3F-ACAC-81CA3687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4E988-ADC5-44C1-B6F6-37EC672A9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B365C-7537-4CE1-A6A2-98D8EDE9E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2E533-24DB-41DB-849F-F1BCBDFEB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97C09-D92B-4235-BA54-4B41E2A9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CCF9E-31C3-4FF3-BA00-5FE8F6F0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36E4-B006-41D9-8F3B-83B5F3B6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60372-BF20-4BC5-BEDC-0D88F93CD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FD9E0-190C-43E5-9384-428A0CA0E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F826F2-5D14-4ABD-973E-9BBF716C9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6D8C37-B789-4E72-8123-604331F4E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1E09A8-8EC0-4A91-B788-165F2D27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D7D18D-E759-4B27-AF98-549F681D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2BB8B8-854F-4E5B-9E3A-89E59D52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3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172ED-3DED-43B0-832C-853C8590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A2267-2DA5-43B0-91ED-43B932D18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4342E-2CC5-43C7-99E4-0163C0EC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38A2A-13C9-404A-B0BB-656D378D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6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F0B93-B379-433A-B0DB-C31E9FA90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AA3FA8-5AA1-48D3-A597-EF3FE681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E737C-48D6-40C9-8441-703FFD67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2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FA66C-44B8-4F37-A868-2681A3F2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DF66F-F3C2-4A04-ACD7-9FBA002C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EBFD2-E1BD-4ED7-B635-3C6EBAF4A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3CD2F-B6E1-4583-A95A-656A2448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B4400-EEA4-48B1-9EAF-744D4467E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5C3B5-8F66-4BBA-A2CD-330A9C51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6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5C3F6-6F04-4F04-830A-6D0BF1F1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BAF37E-43BF-479E-8362-ED6752E9F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B5A19-2CF0-44C1-A68B-639CADDD7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0047E-4D46-48E2-97DE-4C3BBF5B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4A9E5-804B-4C2C-B6B0-F8C416D0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1E4E9-CFE6-4415-8F88-6E2C70A9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9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BA162B-1588-498B-A2FE-2F44F8C56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38EC1-EC0C-4FBD-88E4-71FB15630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C09E6-E90C-4B16-8068-99A788DBC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AB92B-1AF3-4B75-8508-1CD0A8F3E8EB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EFB1C-68B7-432F-A170-BD17D7755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EEF87-6C91-450F-8AF7-F8849B4D1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7341-FD0E-4A2C-BA8F-9F099D73C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6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eletigenlok.hu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BE47F-BD7C-4285-8172-FCE36EFE8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3004E-7167-4F49-A59F-DA777CA911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7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33583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b="1" dirty="0"/>
              <a:t>Életigenlők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342865" y="1700807"/>
            <a:ext cx="4536504" cy="4968552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2017 nyarán hiánypótló szemléletformáló médiaportált indítottunk, amely tematikus tartalomszolgáltatóként főként rákellenes életmódváltást ösztönző multimédiás felület – </a:t>
            </a:r>
            <a:r>
              <a:rPr lang="hu-HU" dirty="0" err="1">
                <a:hlinkClick r:id="rId2"/>
              </a:rPr>
              <a:t>www.eletigenlok.hu</a:t>
            </a:r>
            <a:r>
              <a:rPr lang="hu-HU" dirty="0"/>
              <a:t>   </a:t>
            </a:r>
          </a:p>
          <a:p>
            <a:pPr>
              <a:buFontTx/>
              <a:buChar char="-"/>
            </a:pPr>
            <a:endParaRPr lang="hu-HU" dirty="0"/>
          </a:p>
          <a:p>
            <a:r>
              <a:rPr lang="hu-HU" dirty="0"/>
              <a:t>Életigenlők rákellenes életmódmagazin nyomtatott verzióban is elérhető, évente 3 alkalommal ötezer példányban díjmentesen adjuk ki. </a:t>
            </a:r>
          </a:p>
          <a:p>
            <a:endParaRPr lang="hu-HU" dirty="0"/>
          </a:p>
          <a:p>
            <a:r>
              <a:rPr lang="hu-HU" dirty="0"/>
              <a:t>Terjesztése a Bellis Egészségtár Kft., a </a:t>
            </a:r>
            <a:r>
              <a:rPr lang="hu-HU" dirty="0" err="1"/>
              <a:t>Bijó</a:t>
            </a:r>
            <a:r>
              <a:rPr lang="hu-HU" dirty="0"/>
              <a:t> Kft. és a </a:t>
            </a:r>
            <a:r>
              <a:rPr lang="hu-HU" dirty="0" err="1"/>
              <a:t>Sprintvital</a:t>
            </a:r>
            <a:r>
              <a:rPr lang="hu-HU" dirty="0"/>
              <a:t> Kft. üzleteiben és partnereik bolthálózataiban, valamint szűréseinken történik.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5520" y="188641"/>
            <a:ext cx="2064115" cy="701799"/>
          </a:xfrm>
          <a:prstGeom prst="rect">
            <a:avLst/>
          </a:prstGeom>
        </p:spPr>
      </p:pic>
      <p:pic>
        <p:nvPicPr>
          <p:cNvPr id="8" name="Tartalom helye 7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3993" y="2744680"/>
            <a:ext cx="4398965" cy="3299224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3953" y="1377016"/>
            <a:ext cx="4943349" cy="140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7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Életigenlők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SNIN Project</dc:creator>
  <cp:lastModifiedBy>SNIN Project</cp:lastModifiedBy>
  <cp:revision>1</cp:revision>
  <dcterms:created xsi:type="dcterms:W3CDTF">2022-04-14T13:14:42Z</dcterms:created>
  <dcterms:modified xsi:type="dcterms:W3CDTF">2022-04-14T13:17:01Z</dcterms:modified>
</cp:coreProperties>
</file>