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57" r:id="rId3"/>
    <p:sldId id="272" r:id="rId4"/>
    <p:sldId id="274" r:id="rId5"/>
    <p:sldId id="275" r:id="rId6"/>
    <p:sldId id="276" r:id="rId7"/>
    <p:sldId id="258" r:id="rId8"/>
    <p:sldId id="278" r:id="rId9"/>
    <p:sldId id="277" r:id="rId10"/>
    <p:sldId id="259" r:id="rId11"/>
    <p:sldId id="260" r:id="rId12"/>
    <p:sldId id="279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80" r:id="rId23"/>
    <p:sldId id="270" r:id="rId24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58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35162C-341E-2181-D0B0-BEBD9CFE33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hu-H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E46817-3713-84FC-273E-28EE530498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AF1E10-871A-5CFD-0D00-4D1A43FEA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F26B1-A6F4-4D82-A9E7-E385E3B4C1AE}" type="datetimeFigureOut">
              <a:rPr lang="hu-HU" smtClean="0"/>
              <a:t>2023. 10. 28.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812D47-5481-4DFC-5829-B33EDAFB8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8DE0AA-3181-FE9A-334D-95349CF7D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C0D80-A6B4-44B7-AB68-7500AB246C8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84546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73E843-C37E-F620-983D-CD85A622FD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hu-H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73A303-DF48-6284-9A4E-11ADF42F9C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42A7FD-CFFD-4CF4-2103-4B8155171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F26B1-A6F4-4D82-A9E7-E385E3B4C1AE}" type="datetimeFigureOut">
              <a:rPr lang="hu-HU" smtClean="0"/>
              <a:t>2023. 10. 28.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8F4381-50B6-9ACA-B961-0F19CA64F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88AD4E-86B9-D0A9-2EB6-19FE560CC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C0D80-A6B4-44B7-AB68-7500AB246C8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07162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9CA9F23-C1AB-281F-4D17-59B9A06FEA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hu-H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8B3DF7-24EF-D926-D868-7F26668229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22D22C-3ECC-6E16-2206-0E8E709CDF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F26B1-A6F4-4D82-A9E7-E385E3B4C1AE}" type="datetimeFigureOut">
              <a:rPr lang="hu-HU" smtClean="0"/>
              <a:t>2023. 10. 28.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44EEB0-62A4-9226-AA2A-E55A46A07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BE2453-14F9-EE84-39C8-F30C8CAD8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C0D80-A6B4-44B7-AB68-7500AB246C8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71298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EC710-AEC4-A584-9A7E-1419A9EC1B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hu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9365E8-E2DA-8419-1131-1BD4C76AB0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3A401D-7961-0234-FB45-8F244ECC0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F26B1-A6F4-4D82-A9E7-E385E3B4C1AE}" type="datetimeFigureOut">
              <a:rPr lang="hu-HU" smtClean="0"/>
              <a:t>2023. 10. 28.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121DBC-2DA4-32A0-8CF7-352725C37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D1257E-31EA-19AA-B802-57D1D3A61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C0D80-A6B4-44B7-AB68-7500AB246C8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31941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206E4-6C32-1093-00F9-67EE833DA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hu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EBF4DE-1CA0-820B-7039-BF9FACB078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16BEC3-194A-4D84-8A3B-12C6B79F1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F26B1-A6F4-4D82-A9E7-E385E3B4C1AE}" type="datetimeFigureOut">
              <a:rPr lang="hu-HU" smtClean="0"/>
              <a:t>2023. 10. 28.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BD3B61-53D3-BC7E-4851-0EF7750B1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66E2F2-6DDD-71F9-7E95-834C86423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C0D80-A6B4-44B7-AB68-7500AB246C8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83791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1AA268-5176-FD67-0EE8-33B697EC0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hu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8B19B9-3466-5E51-9AA7-52A01D1797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hu-H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FAE93B-61AF-28AB-F010-66292F992C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hu-H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6B65F3-4FCE-B6E5-0074-7B2EADB67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F26B1-A6F4-4D82-A9E7-E385E3B4C1AE}" type="datetimeFigureOut">
              <a:rPr lang="hu-HU" smtClean="0"/>
              <a:t>2023. 10. 28.</a:t>
            </a:fld>
            <a:endParaRPr lang="hu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0F183-2ADA-EFB9-CC1F-8810A0B6A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CF8015-A3F9-7D7D-49A2-38043DB66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C0D80-A6B4-44B7-AB68-7500AB246C8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46602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71313-E5CE-FDB4-08B2-48D01A441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hu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6971EE-13EC-8C05-8CC7-CFF8C82153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4EE471-A150-C41C-6890-B9D0DAE6A8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hu-H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36AC24-027C-A671-1E77-6433F0356C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8BA90E1-BD8B-645F-0128-FB66B6379B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hu-H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A85D2D6-E431-456B-C344-9DD2B55B3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F26B1-A6F4-4D82-A9E7-E385E3B4C1AE}" type="datetimeFigureOut">
              <a:rPr lang="hu-HU" smtClean="0"/>
              <a:t>2023. 10. 28.</a:t>
            </a:fld>
            <a:endParaRPr lang="hu-H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C344C22-F99A-7B29-1F8A-853F5BE21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073DAB-4053-D734-51F2-3A1852359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C0D80-A6B4-44B7-AB68-7500AB246C8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430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28BF0-6CDB-71C8-60AD-1AC4B6654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hu-H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E88AD0-C3AB-E1AF-9A28-A0915FA9A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F26B1-A6F4-4D82-A9E7-E385E3B4C1AE}" type="datetimeFigureOut">
              <a:rPr lang="hu-HU" smtClean="0"/>
              <a:t>2023. 10. 28.</a:t>
            </a:fld>
            <a:endParaRPr lang="hu-H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1BAC25-F4B7-56A3-29E8-8397A7BEE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A9A94B-5752-BB39-BB93-44EEC5A7E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C0D80-A6B4-44B7-AB68-7500AB246C8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38725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09DDA17-FC1E-A646-6A94-E86CC1814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F26B1-A6F4-4D82-A9E7-E385E3B4C1AE}" type="datetimeFigureOut">
              <a:rPr lang="hu-HU" smtClean="0"/>
              <a:t>2023. 10. 28.</a:t>
            </a:fld>
            <a:endParaRPr lang="hu-H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9D9C5C-FD9D-9FB4-698B-CB7E9EBB7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D4E131-7733-719E-4D83-A883D16DB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C0D80-A6B4-44B7-AB68-7500AB246C8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96605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77B1FF-FEBE-D001-F94A-20B9B8F3C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hu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0190FB-4D19-406E-1952-3530A50A88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hu-H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7A658E-B7E5-E47D-2F2C-278BB14BDD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ADE818-4BF7-1139-9CEC-AEFF62E23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F26B1-A6F4-4D82-A9E7-E385E3B4C1AE}" type="datetimeFigureOut">
              <a:rPr lang="hu-HU" smtClean="0"/>
              <a:t>2023. 10. 28.</a:t>
            </a:fld>
            <a:endParaRPr lang="hu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634650-51D0-E326-D80F-AE052B6A2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7ED77E-87E3-665B-620C-54D820BC5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C0D80-A6B4-44B7-AB68-7500AB246C8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845999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F7828F-A3DD-4758-B66C-84729177E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hu-H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A20A69-9D5C-0A25-2092-7F7DF206A3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1818F6-801E-F54F-BFF4-5F97696D20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31B22D-A9A2-9902-0CA6-976EC07C8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F26B1-A6F4-4D82-A9E7-E385E3B4C1AE}" type="datetimeFigureOut">
              <a:rPr lang="hu-HU" smtClean="0"/>
              <a:t>2023. 10. 28.</a:t>
            </a:fld>
            <a:endParaRPr lang="hu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5BEDC3-5BEE-3EB1-A512-3E7F0C683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8DB187-75B8-2730-6A1C-69792033C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C0D80-A6B4-44B7-AB68-7500AB246C8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72813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DB1F6B-EE78-4BE8-571F-1D25A98C4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hu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FD3EE9-15F6-30B1-E1EE-EF5DACB1F3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B32284-39F6-95F4-B242-25C08DD7CD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EF26B1-A6F4-4D82-A9E7-E385E3B4C1AE}" type="datetimeFigureOut">
              <a:rPr lang="hu-HU" smtClean="0"/>
              <a:t>2023. 10. 28.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D13567-6FBE-3181-BDF9-9DC2A1DD90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C18FB3-8CD2-1CAC-223B-0CACA43FA7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AC0D80-A6B4-44B7-AB68-7500AB246C8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23992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93A273D-AEE7-1F23-73D8-988986B4116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5495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87078FB-7ED1-B5E9-57EB-4870412D38D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1563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117CE55-9B30-421E-2144-BDC2EDE79E2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5557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usical.ly sztárok kampányolnak a méhnyakrák megelőzéséért - Tinik üzennek a 7. osztályosoknak">
            <a:hlinkClick r:id="" action="ppaction://media"/>
            <a:extLst>
              <a:ext uri="{FF2B5EF4-FFF2-40B4-BE49-F238E27FC236}">
                <a16:creationId xmlns:a16="http://schemas.microsoft.com/office/drawing/2014/main" id="{465D5423-29DA-9F0D-3828-0D1254338E0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19200" y="685800"/>
            <a:ext cx="97536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077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4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3D4A3B-F8C2-9DC6-8D06-BC47BE51016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3625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A5394BC-6049-AF6E-37EE-454B4762510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8417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A63D43-B47E-4AAC-EFBB-026BFE01E3D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366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84D8DEA-F332-F609-E21C-9C5913FB5A5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6266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B051045-AF07-80B4-1AA3-2F957A622A8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5539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88CB47-BD35-5569-4E31-C4B9B726389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3879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155A2CB-2E85-54C8-D22E-5885A5C538A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993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624818-E992-2136-384D-AC775CD14F7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479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C21835B-3BD5-A5C1-F7D2-03A8E0D3021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9735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42661A1-E00A-5160-8D65-DB1F7F41BC8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6454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ályvavirág Alapítvány - Életem Gyöngye (1)">
            <a:hlinkClick r:id="" action="ppaction://media"/>
            <a:extLst>
              <a:ext uri="{FF2B5EF4-FFF2-40B4-BE49-F238E27FC236}">
                <a16:creationId xmlns:a16="http://schemas.microsoft.com/office/drawing/2014/main" id="{0E50041B-63C5-4D81-672B-E40C13FEE5F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19200" y="685800"/>
            <a:ext cx="97536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109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86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8D22DBE-94A7-BF27-65A7-75822AF77AD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905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9C68FA6-C8D6-4F03-A13A-C46E9F3EA0B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1948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1797BB8-F7E6-109C-F294-13710A90B6E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3806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58A3D13-7EDB-F5FB-2566-6BE2E662913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8047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484635F-7FBB-3B80-8905-6BCD8DBEBF7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6197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1A17E04-266A-8AF3-4154-7E8B024BF60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395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2F2A29E0-D9A6-B754-77D4-22930A79A4F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1167353" cy="5661498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6698641F-F629-7E56-3157-8D3B2D4FF5E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37806" y="4387174"/>
            <a:ext cx="4285581" cy="2217907"/>
          </a:xfrm>
          <a:prstGeom prst="rect">
            <a:avLst/>
          </a:prstGeom>
        </p:spPr>
      </p:pic>
      <p:sp>
        <p:nvSpPr>
          <p:cNvPr id="7" name="Szövegdoboz 6">
            <a:extLst>
              <a:ext uri="{FF2B5EF4-FFF2-40B4-BE49-F238E27FC236}">
                <a16:creationId xmlns:a16="http://schemas.microsoft.com/office/drawing/2014/main" id="{EB60D882-BE50-41D3-99D4-6CF35A37632D}"/>
              </a:ext>
            </a:extLst>
          </p:cNvPr>
          <p:cNvSpPr txBox="1"/>
          <p:nvPr/>
        </p:nvSpPr>
        <p:spPr>
          <a:xfrm>
            <a:off x="612842" y="6060333"/>
            <a:ext cx="3132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www.stophpv.hu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0392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>
            <a:extLst>
              <a:ext uri="{FF2B5EF4-FFF2-40B4-BE49-F238E27FC236}">
                <a16:creationId xmlns:a16="http://schemas.microsoft.com/office/drawing/2014/main" id="{776602EE-177D-D781-DEF2-C72C6F94936E}"/>
              </a:ext>
            </a:extLst>
          </p:cNvPr>
          <p:cNvSpPr txBox="1"/>
          <p:nvPr/>
        </p:nvSpPr>
        <p:spPr>
          <a:xfrm>
            <a:off x="389107" y="4984629"/>
            <a:ext cx="35895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4800" dirty="0">
              <a:solidFill>
                <a:srgbClr val="C00000"/>
              </a:solidFill>
            </a:endParaRPr>
          </a:p>
          <a:p>
            <a:r>
              <a:rPr lang="hu-HU" sz="4800" dirty="0">
                <a:solidFill>
                  <a:srgbClr val="C00000"/>
                </a:solidFill>
              </a:rPr>
              <a:t>FÉRFIAKNAK</a:t>
            </a:r>
            <a:endParaRPr lang="en-US" sz="4800" dirty="0">
              <a:solidFill>
                <a:srgbClr val="C00000"/>
              </a:solidFill>
            </a:endParaRP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ED7E4DD9-3C16-BDD1-6108-869774FDD46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79906" y="0"/>
            <a:ext cx="9212094" cy="5622587"/>
          </a:xfrm>
          <a:prstGeom prst="rect">
            <a:avLst/>
          </a:prstGeom>
        </p:spPr>
      </p:pic>
      <p:sp>
        <p:nvSpPr>
          <p:cNvPr id="7" name="Szövegdoboz 6">
            <a:extLst>
              <a:ext uri="{FF2B5EF4-FFF2-40B4-BE49-F238E27FC236}">
                <a16:creationId xmlns:a16="http://schemas.microsoft.com/office/drawing/2014/main" id="{47660A02-B0EA-F6FE-0C6F-D85BB4B34A32}"/>
              </a:ext>
            </a:extLst>
          </p:cNvPr>
          <p:cNvSpPr txBox="1"/>
          <p:nvPr/>
        </p:nvSpPr>
        <p:spPr>
          <a:xfrm>
            <a:off x="389107" y="787940"/>
            <a:ext cx="23249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www.kardviragok.hu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7084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11</Words>
  <Application>Microsoft Office PowerPoint</Application>
  <PresentationFormat>Widescreen</PresentationFormat>
  <Paragraphs>4</Paragraphs>
  <Slides>23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Viki Naszvadi</dc:creator>
  <cp:lastModifiedBy>Nicolas</cp:lastModifiedBy>
  <cp:revision>4</cp:revision>
  <dcterms:created xsi:type="dcterms:W3CDTF">2023-10-17T07:38:06Z</dcterms:created>
  <dcterms:modified xsi:type="dcterms:W3CDTF">2023-10-28T12:47:29Z</dcterms:modified>
</cp:coreProperties>
</file>